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2" r:id="rId1"/>
  </p:sldMasterIdLst>
  <p:sldIdLst>
    <p:sldId id="256" r:id="rId2"/>
    <p:sldId id="257" r:id="rId3"/>
    <p:sldId id="261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5.ROČNÍK_2_příčestí minulé+ koncovky </a:t>
          </a:r>
          <a:r>
            <a:rPr lang="cs-CZ" dirty="0" err="1" smtClean="0"/>
            <a:t>podst</a:t>
          </a:r>
          <a:r>
            <a:rPr lang="cs-CZ" dirty="0" smtClean="0"/>
            <a:t>. jmen-souhrn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 : ZÁKLADNÍ ŠKOLA NOVÝ KOSTEL,OKRES CHEB</a:t>
          </a:r>
          <a:endParaRPr lang="cs-CZ" sz="20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autor: VAŇOUSOVÁ VĚRA</a:t>
          </a:r>
          <a:endParaRPr lang="cs-CZ" sz="20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/>
          </a:r>
          <a:br>
            <a:rPr lang="cs-CZ" sz="2000" kern="1200" dirty="0" smtClean="0"/>
          </a:br>
          <a:r>
            <a:rPr lang="cs-CZ" sz="2000" kern="1200" dirty="0" smtClean="0"/>
            <a:t>Název materiálu:</a:t>
          </a:r>
          <a:endParaRPr lang="cs-CZ" sz="20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 _32_INOVACE_ČESKÝ JAZYK PRO 5.ROČNÍK_2_příčestí minulé+ koncovky </a:t>
          </a:r>
          <a:r>
            <a:rPr lang="cs-CZ" sz="2000" kern="1200" dirty="0" err="1" smtClean="0"/>
            <a:t>podst</a:t>
          </a:r>
          <a:r>
            <a:rPr lang="cs-CZ" sz="2000" kern="1200" dirty="0" smtClean="0"/>
            <a:t>. jmen-souhrn</a:t>
          </a:r>
          <a:endParaRPr lang="cs-CZ" sz="20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projektu:CZ.1.07/1.4.00/21.2737</a:t>
          </a:r>
          <a:endParaRPr lang="cs-CZ" sz="20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53" r:id="rId1"/>
    <p:sldLayoutId id="2147484154" r:id="rId2"/>
    <p:sldLayoutId id="2147484155" r:id="rId3"/>
    <p:sldLayoutId id="2147484156" r:id="rId4"/>
    <p:sldLayoutId id="2147484157" r:id="rId5"/>
    <p:sldLayoutId id="2147484158" r:id="rId6"/>
    <p:sldLayoutId id="2147484159" r:id="rId7"/>
    <p:sldLayoutId id="2147484160" r:id="rId8"/>
    <p:sldLayoutId id="2147484161" r:id="rId9"/>
    <p:sldLayoutId id="2147484162" r:id="rId10"/>
    <p:sldLayoutId id="214748416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453907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příčestí minulého a koncovek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517232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i, 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Autobus-  s lidmi přijížděl-.Lidé se probudil- do slunečného dne . Strom- na podzim zlátl-. Dětem mrazem červenal- nos-. Kuchařky uvařil- dobrý oběd. Čáp- seděl- na svých hnízdech. Hrady stál- na vysokém kopci. Králíci se pustil- do čerstvé </a:t>
            </a:r>
            <a:r>
              <a:rPr lang="cs-CZ" sz="3200" dirty="0" err="1" smtClean="0"/>
              <a:t>tráv</a:t>
            </a:r>
            <a:r>
              <a:rPr lang="cs-CZ" sz="3200" dirty="0" smtClean="0"/>
              <a:t>-. Koťata běhal- po trávě za kočkou. Na ulici troubil- auta. Muži pomáhal- ženám na zahradě. U náměstí stál- dav- lidí.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1390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 i, 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Autobusy  s lidmi přijížděly. Lidé se probudili do slunečného dne . Stromy na podzim zlátly. Dětem mrazem červenaly nosy. Kuchařky uvařily dobrý oběd. Čápi seděli na svých hnízdech. Hrady stály na vysokém kopci. Králíci se pustili do čerstvé tráv</a:t>
            </a:r>
            <a:r>
              <a:rPr lang="cs-CZ" sz="3200" dirty="0"/>
              <a:t>y</a:t>
            </a:r>
            <a:r>
              <a:rPr lang="cs-CZ" sz="3200" dirty="0" smtClean="0"/>
              <a:t>. Koťata běhala po trávě za kočkou. Na ulici troubila auta. Muži pomáhali ženám na zahradě. U náměstí stály davy lidí.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1536367"/>
            <a:ext cx="8352928" cy="47525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48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Napiš věty v množném čísle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Knedlík na talíři vychladl.</a:t>
            </a:r>
          </a:p>
          <a:p>
            <a:endParaRPr lang="cs-CZ" dirty="0"/>
          </a:p>
          <a:p>
            <a:r>
              <a:rPr lang="cs-CZ" dirty="0" smtClean="0"/>
              <a:t>Na stěně visel nový obraz</a:t>
            </a:r>
          </a:p>
          <a:p>
            <a:endParaRPr lang="cs-CZ" dirty="0"/>
          </a:p>
          <a:p>
            <a:r>
              <a:rPr lang="cs-CZ" dirty="0" smtClean="0"/>
              <a:t>U domu si hrálo malé dítě.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Po louce běhal zajíc.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Nad střechu se vznášel  havran.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32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Napiš věty v množném čísle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Knedlík na talíři vychladl.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Knedlíky na talířích vychladly.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/>
              <a:t>Na stěně visel nový obraz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Na stěnách visely nové obrazy.</a:t>
            </a: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/>
              <a:t>U domu si hrálo malé dítě.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U domů si hrály malé děti.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Po louce běhal zajíc.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Po loukách běhali zajíci.</a:t>
            </a: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/>
              <a:t>Nad střechu se vznášel  havran.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Nad střechami se vznášeli havrani.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9552" y="2132856"/>
            <a:ext cx="4824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539552" y="2996952"/>
            <a:ext cx="4824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39552" y="3861048"/>
            <a:ext cx="482453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39552" y="4797152"/>
            <a:ext cx="47525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39552" y="5661248"/>
            <a:ext cx="475252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545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705</TotalTime>
  <Words>278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Prezentace aplikace PowerPoint</vt:lpstr>
      <vt:lpstr>Doplň i, y</vt:lpstr>
      <vt:lpstr>Doplň i, y</vt:lpstr>
      <vt:lpstr>Napiš věty v množném čísle</vt:lpstr>
      <vt:lpstr>Napiš věty v množném čísle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75</cp:revision>
  <dcterms:created xsi:type="dcterms:W3CDTF">2011-10-11T06:33:29Z</dcterms:created>
  <dcterms:modified xsi:type="dcterms:W3CDTF">2011-12-09T12:33:27Z</dcterms:modified>
</cp:coreProperties>
</file>