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54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176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89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25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60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55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846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84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08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94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AE72D-A227-406A-B511-BC7A859BE7F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D392E-54C9-4180-8650-4E8B57A61F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461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16632"/>
            <a:ext cx="5600700" cy="10477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1780" y="1412775"/>
            <a:ext cx="3960440" cy="364570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53635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VY_32_INOVACE_01_Tvrdé souhlásky 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294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97165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Tvrdé souhlásky - úvod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861048"/>
            <a:ext cx="5576664" cy="141500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551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50" y="4365104"/>
            <a:ext cx="2087884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5800" y="260648"/>
            <a:ext cx="7772400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Tvrdé souhlásky jsou: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243541" y="1628800"/>
            <a:ext cx="1216157" cy="1440160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1431435" y="2780928"/>
            <a:ext cx="1392223" cy="1296144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CH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2808378" y="1720179"/>
            <a:ext cx="1296144" cy="1368152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4078658" y="2708920"/>
            <a:ext cx="1224136" cy="1368152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5331160" y="1720179"/>
            <a:ext cx="1132249" cy="1332148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6617555" y="2762926"/>
            <a:ext cx="1132249" cy="1332148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7617160" y="1682806"/>
            <a:ext cx="1275320" cy="1332148"/>
          </a:xfrm>
          <a:prstGeom prst="irregularSeal1">
            <a:avLst/>
          </a:prstGeom>
          <a:solidFill>
            <a:srgbClr val="FF3399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58741" y="4945225"/>
            <a:ext cx="70109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96884" y="4945225"/>
            <a:ext cx="1015076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CH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11785" y="4945225"/>
            <a:ext cx="646415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67081" y="4945225"/>
            <a:ext cx="704021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31903" y="4945225"/>
            <a:ext cx="739281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R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6488" y="4945225"/>
            <a:ext cx="733841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67212" y="4945225"/>
            <a:ext cx="70109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9573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11960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322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356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042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8303" y="5377272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0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2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50" y="4365104"/>
            <a:ext cx="2087884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5800" y="1052736"/>
            <a:ext cx="7772400" cy="20882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Dopiš do vláčku tvrdé souhlásky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58741" y="4945225"/>
            <a:ext cx="70109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96884" y="4945225"/>
            <a:ext cx="1015076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11785" y="4945225"/>
            <a:ext cx="646415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67081" y="4945225"/>
            <a:ext cx="704021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31903" y="4945225"/>
            <a:ext cx="739281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6488" y="4945225"/>
            <a:ext cx="733841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67212" y="4945225"/>
            <a:ext cx="70109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9573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11960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322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356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042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8303" y="5377272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54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50" y="4365104"/>
            <a:ext cx="2087884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5800" y="1052736"/>
            <a:ext cx="7772400" cy="20882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Dopiš do vláčku tvrdé souhlásky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58741" y="4945225"/>
            <a:ext cx="70109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96884" y="4945225"/>
            <a:ext cx="1015076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CH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11785" y="4945225"/>
            <a:ext cx="646415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67081" y="4945225"/>
            <a:ext cx="704021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31903" y="4945225"/>
            <a:ext cx="739281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R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6488" y="4945225"/>
            <a:ext cx="733841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67212" y="4945225"/>
            <a:ext cx="70109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9573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11960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3226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356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04207" y="5377273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8303" y="5377272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50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3127815" cy="265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715279" y="548680"/>
            <a:ext cx="7772400" cy="20882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Kolik je tvrdých souhlásek?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35912" y="4060102"/>
            <a:ext cx="1468135" cy="1457130"/>
          </a:xfrm>
          <a:prstGeom prst="rect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5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40188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98057" y="4060102"/>
            <a:ext cx="1468135" cy="14571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6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57768" y="4060102"/>
            <a:ext cx="1468135" cy="145713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7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017329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66192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63813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– klikni na čísla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925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4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2" grpId="0" animBg="1"/>
      <p:bldP spid="26" grpId="0" animBg="1"/>
      <p:bldP spid="2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97165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droje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3399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861048"/>
            <a:ext cx="5576664" cy="141500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Office.com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390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80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Tvrdé souhlásky - úvod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</cp:revision>
  <dcterms:created xsi:type="dcterms:W3CDTF">2011-09-01T11:04:10Z</dcterms:created>
  <dcterms:modified xsi:type="dcterms:W3CDTF">2011-11-14T19:13:25Z</dcterms:modified>
</cp:coreProperties>
</file>