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8" r:id="rId3"/>
    <p:sldId id="269" r:id="rId4"/>
    <p:sldId id="256" r:id="rId5"/>
    <p:sldId id="267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687458-C7D1-4C6C-AD52-39D6ACAAB6D7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5E6414-1745-4335-A0C5-3A7534F2CF2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emf"/><Relationship Id="rId5" Type="http://schemas.openxmlformats.org/officeDocument/2006/relationships/image" Target="../media/image14.jpeg"/><Relationship Id="rId4" Type="http://schemas.openxmlformats.org/officeDocument/2006/relationships/image" Target="../media/image13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emf"/><Relationship Id="rId4" Type="http://schemas.openxmlformats.org/officeDocument/2006/relationships/image" Target="../media/image1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1294089"/>
              </p:ext>
            </p:extLst>
          </p:nvPr>
        </p:nvGraphicFramePr>
        <p:xfrm>
          <a:off x="487729" y="2348880"/>
          <a:ext cx="8136904" cy="3455287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3925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7218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0016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VY_32_INOVACE_318_VYJMENOVANÁ_SLOVA_PO_P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298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vyjmenovaných slov po P, přehled slov, hledání slov příbuzných pomocí obrázků, hledání pravopisných chyb, určování pádu, čísla, rodu a životnosti u podstatných jmen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20438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079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7223281"/>
              </p:ext>
            </p:extLst>
          </p:nvPr>
        </p:nvGraphicFramePr>
        <p:xfrm>
          <a:off x="611560" y="980728"/>
          <a:ext cx="7956874" cy="4464496"/>
        </p:xfrm>
        <a:graphic>
          <a:graphicData uri="http://schemas.openxmlformats.org/drawingml/2006/table">
            <a:tbl>
              <a:tblPr firstRow="1" firstCol="1" bandRow="1"/>
              <a:tblGrid>
                <a:gridCol w="1965469"/>
                <a:gridCol w="5991405"/>
              </a:tblGrid>
              <a:tr h="4464496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 zaměřena na výklad vyjmenovaných slov po P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Český jazyk a literatura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6, 7 a 8 se seznamují s vyjmenovanými slovy  pomocí obrázků.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9, 10, 11 a 12 přiřazují k obrázkům vyjmenovaných slov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slova příbuzná. Odpovědi jsou ukryté, zobrazí se po odpovědi žáků kliknutím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13 hledá a odůvodňuje pravopisné jevy.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Odpovědi jsou ukryté. Objeví se po kliknutí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vypisuje z vyjmenovaných slov sedm podstatných jmen a určuje u nich pád, číslo, rod a životnost.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( list 14 )  Opět jsou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odpovědi ukryté.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3773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6524" y="764704"/>
            <a:ext cx="8081900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10.02.2012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vyjmenovaná slova, slova příbuzná, pád, číslo, rod, životnost</a:t>
            </a:r>
          </a:p>
        </p:txBody>
      </p:sp>
    </p:spTree>
    <p:extLst>
      <p:ext uri="{BB962C8B-B14F-4D97-AF65-F5344CB8AC3E}">
        <p14:creationId xmlns:p14="http://schemas.microsoft.com/office/powerpoint/2010/main" val="213924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4489" y="4365104"/>
            <a:ext cx="8686800" cy="841248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Vyjmenovaná slova po   P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84784"/>
            <a:ext cx="3346292" cy="27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478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7488832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Přehled vyjmenovaných slov po P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Hledání slov příbuzných s obrázky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Hledání pravopisných chyb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Určování  pádu, čísla, rodu a životnosti u podstatných jmen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32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32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991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180020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132" y="601284"/>
            <a:ext cx="2173411" cy="1911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74681" y="2751311"/>
            <a:ext cx="17372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pýcha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27508"/>
            <a:ext cx="2160240" cy="2274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16216" y="275131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pytel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11547"/>
            <a:ext cx="2448272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9067" y="515128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pysk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132" y="3778876"/>
            <a:ext cx="2365225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10923" y="545322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netopýr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43790"/>
            <a:ext cx="2457450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72833" y="564009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slepýš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67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1963"/>
            <a:ext cx="2695375" cy="2091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51135" y="260574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pyl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868" y="628158"/>
            <a:ext cx="2808312" cy="2280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03948" y="3098149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kopyto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9375"/>
            <a:ext cx="1980220" cy="2924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26306" y="325077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klopýtat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16" y="3287056"/>
            <a:ext cx="2081213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29189" y="5309233"/>
            <a:ext cx="1337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řpytit se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5657" y="3744182"/>
            <a:ext cx="3816424" cy="2226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06577" y="6027159"/>
            <a:ext cx="12416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zpytovat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7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21" y="927877"/>
            <a:ext cx="2160240" cy="2045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35596" y="297329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pykat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4" y="672828"/>
            <a:ext cx="2133029" cy="2762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9" y="3630215"/>
            <a:ext cx="1885336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pýr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72827"/>
            <a:ext cx="2592288" cy="2730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88224" y="3630215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ýřit se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62" y="4091880"/>
            <a:ext cx="2028999" cy="2073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522920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epýřit se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92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90284"/>
            <a:ext cx="87132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Dokážeš k obrázkům vyjmenovaných slov přiřadit slova příbuzná ?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Které příbuzné slovo k obrázkům nepatří ?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7404" y="1399325"/>
            <a:ext cx="1797968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3525" y="1711024"/>
            <a:ext cx="2349612" cy="162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69045"/>
            <a:ext cx="1728018" cy="1671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938949"/>
            <a:ext cx="2394188" cy="1763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3140968"/>
            <a:ext cx="155683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apýřila se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opýtko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etopýří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ytlovina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epykat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ýřavka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etopýrů</a:t>
            </a:r>
          </a:p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slepýší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04830" y="3105777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ýřit se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2471046" y="3477284"/>
            <a:ext cx="1754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kopyto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71046" y="3875298"/>
            <a:ext cx="1966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netopýr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51040" y="4562783"/>
            <a:ext cx="2114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ykat, nepatří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71046" y="4202797"/>
            <a:ext cx="15671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pytel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65489" y="4967927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ýr, nepatří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71176" y="5300228"/>
            <a:ext cx="2129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netopýr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04830" y="5672788"/>
            <a:ext cx="2114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lepýš, nepatří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94432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00" y="573089"/>
            <a:ext cx="2450577" cy="2073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616495"/>
            <a:ext cx="2448272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92696"/>
            <a:ext cx="2030413" cy="207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70083" y="2996952"/>
            <a:ext cx="187814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eopylený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pytující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řpytivé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l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ichokopytník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r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ozčepýřený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dpykával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pytuje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ýření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opylení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4694" y="2950453"/>
            <a:ext cx="16782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pyl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55310" y="3279317"/>
            <a:ext cx="1875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zpytovat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4694" y="3668358"/>
            <a:ext cx="288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řpytit se, nepatří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82605" y="4045146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opyto, nepatří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84780" y="4435207"/>
            <a:ext cx="2112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epýřit se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84780" y="4824381"/>
            <a:ext cx="2738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ykat, nepatří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13804" y="5194401"/>
            <a:ext cx="20859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zpytovat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13804" y="5559638"/>
            <a:ext cx="28830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ýřit se, nepatří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84781" y="5944418"/>
            <a:ext cx="1307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7404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07612"/>
            <a:ext cx="3024336" cy="2057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59071"/>
            <a:ext cx="2457450" cy="184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77120"/>
            <a:ext cx="245110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3051882"/>
            <a:ext cx="171316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atřpytit se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lopýtnutí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eopylený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lepýše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b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rouk Pytlík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takopysk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řepychové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ysky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netřpytí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23828" y="305188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řpytit se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3450200"/>
            <a:ext cx="27841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klopýtat, nepatří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23828" y="382107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pyl, nepatří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23828" y="4163781"/>
            <a:ext cx="15273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lepýš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23828" y="4501133"/>
            <a:ext cx="23402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ytel, nepatří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23828" y="4895947"/>
            <a:ext cx="20755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ysk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23828" y="5215587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ýcha, nepatří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23828" y="5608797"/>
            <a:ext cx="14668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pysk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23828" y="6023615"/>
            <a:ext cx="1620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řpytit se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4525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1798637" cy="216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66829"/>
            <a:ext cx="1584176" cy="2536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641361"/>
            <a:ext cx="1512168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41361"/>
            <a:ext cx="2133600" cy="2499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2861" y="3140968"/>
            <a:ext cx="244586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řepych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ýřavka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dpykával si trest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eklopýtej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řpyt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pylený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lopýtnutí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epykat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Pýr plazivý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306106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pýcha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3433390"/>
            <a:ext cx="1836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pýr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3822873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pykat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421544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klopýtat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11119" y="4558415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řpytit se, nepatří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11119" y="4900831"/>
            <a:ext cx="2555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yl, nepatří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11119" y="5292951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klopýtat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11119" y="5674229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pykat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16710" y="6049080"/>
            <a:ext cx="1891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pýr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8160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23628" y="2001867"/>
            <a:ext cx="30963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Pichlavé listy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Pískal písničku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Našel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ptakopiska</a:t>
            </a:r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Pyšná princezna</a:t>
            </a:r>
          </a:p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Pitlovina</a:t>
            </a:r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Letící netopýr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Slepíš není had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Sbíral pil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Co se třpytí</a:t>
            </a:r>
          </a:p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Odpikával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si trest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Pytlák</a:t>
            </a:r>
          </a:p>
          <a:p>
            <a:endParaRPr lang="cs-CZ" sz="2400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832"/>
            <a:ext cx="1757649" cy="1689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620688"/>
            <a:ext cx="58060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Smajlík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ti nesmí prozradit chyby ve slovech.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Najdeš je sám ? 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1928191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právně napsané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2304989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právně napsané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69563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takopyska - pysk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3067102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právně napsané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3425267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ytlovina - pytel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81146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správně napsané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762522" y="4177458"/>
            <a:ext cx="3265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lepýš - slepýš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32367" y="4553886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yl - pyl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20814" y="4908947"/>
            <a:ext cx="31635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správně napsané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15469" y="525249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dpykával -pykat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62522" y="5634355"/>
            <a:ext cx="1969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pytel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1124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2" grpId="0"/>
      <p:bldP spid="13" grpId="0"/>
      <p:bldP spid="14" grpId="0"/>
      <p:bldP spid="16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Vypiš si do sešitu prvních sedm podstatných jmen 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z vyjmenovaných slov po P a urči u nich pád, číslo, rod a životnost.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32985"/>
            <a:ext cx="13681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Pýcha 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Pytel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Pysk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Netopýr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Slepýš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Pyl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Kopyto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1532985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pád, číslo jednotné, rod ženský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2276872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pád, číslo jednotné, rod mužský, neživotný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2982143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pád, číslo jednotné, rod mužský, neživotný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3702223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pád, číslo jednotné, rod mužský, životný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4479931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pád, číslo jednotné, rod mužský, životný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23782" y="5142383"/>
            <a:ext cx="5956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pád, číslo jednotné, rod mužský, neživotný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75308" y="5872340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pád, číslo jednotné, rod střední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97044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8360" y="2204864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PL:USER:MAREK_BYDG. </a:t>
            </a:r>
            <a:r>
              <a:rPr lang="cs-CZ" dirty="0" err="1" smtClean="0">
                <a:effectLst/>
              </a:rPr>
              <a:t>Soubor:Anguidae.jpg</a:t>
            </a:r>
            <a:r>
              <a:rPr lang="cs-CZ" dirty="0" smtClean="0">
                <a:effectLst/>
              </a:rPr>
              <a:t>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5. 12. 2004, 21:04 [cit. 2012-02-10]. Dostupné z: http://cs.wikipedia.org/wiki/Soubor:Anguidae.jpg </a:t>
            </a: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335699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BLW. </a:t>
            </a:r>
            <a:r>
              <a:rPr lang="cs-CZ" dirty="0" err="1" smtClean="0">
                <a:effectLst/>
              </a:rPr>
              <a:t>Soubor:PolishedHooves.jpg</a:t>
            </a:r>
            <a:r>
              <a:rPr lang="cs-CZ" dirty="0" smtClean="0">
                <a:effectLst/>
              </a:rPr>
              <a:t>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28. 5. 2007, 05:20 [cit. 2012-02-10]. Dostupné z: http://cs.wikipedia.org/wiki/Soubor:PolishedHooves.jpg 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8935" y="4628859"/>
            <a:ext cx="828092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FRANZ EUGEN KÖHLER, KÖHLER'S MEDIZINAL-PFLANZEN. </a:t>
            </a:r>
            <a:r>
              <a:rPr lang="cs-CZ" dirty="0" err="1" smtClean="0"/>
              <a:t>Soubor:Elytrigia</a:t>
            </a:r>
            <a:r>
              <a:rPr lang="cs-CZ" dirty="0" smtClean="0"/>
              <a:t> </a:t>
            </a:r>
            <a:r>
              <a:rPr lang="cs-CZ" dirty="0" err="1" smtClean="0"/>
              <a:t>repens</a:t>
            </a:r>
            <a:r>
              <a:rPr lang="cs-CZ" dirty="0" smtClean="0"/>
              <a:t> - Köhler–s Medizinal-Pflanzen-203.jpg. In: </a:t>
            </a: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free </a:t>
            </a:r>
            <a:r>
              <a:rPr lang="cs-CZ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5. 8. 2005, 19:54, 9. 2. 2007, 15:29 [cit. 2012-02-10]. Dostupné z: http://cs.wikipedia.org/wiki/Soubor:Elytrigia_repens_-_K%C3%B6hler%E2%80%93s_Medizinal-Pflanzen-203.jpg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98360" y="260648"/>
            <a:ext cx="4572000" cy="178510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  <a:p>
            <a:pPr lvl="0"/>
            <a:endParaRPr lang="cs-CZ" sz="1600" b="1" dirty="0">
              <a:solidFill>
                <a:prstClr val="black"/>
              </a:solidFill>
              <a:latin typeface="Verdana" pitchFamily="34" charset="0"/>
            </a:endParaRPr>
          </a:p>
          <a:p>
            <a:pPr lvl="0"/>
            <a:endParaRPr lang="cs-CZ" dirty="0">
              <a:solidFill>
                <a:srgbClr val="0070C0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205318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211</TotalTime>
  <Words>661</Words>
  <Application>Microsoft Office PowerPoint</Application>
  <PresentationFormat>Předvádění na obrazovce (4:3)</PresentationFormat>
  <Paragraphs>177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Prezentace aplikace PowerPoint</vt:lpstr>
      <vt:lpstr>Prezentace aplikace PowerPoint</vt:lpstr>
      <vt:lpstr>Vyjmenovaná slova po   P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  P</dc:title>
  <dc:creator>Simča</dc:creator>
  <cp:lastModifiedBy>Simča</cp:lastModifiedBy>
  <cp:revision>20</cp:revision>
  <dcterms:created xsi:type="dcterms:W3CDTF">2012-02-10T05:57:55Z</dcterms:created>
  <dcterms:modified xsi:type="dcterms:W3CDTF">2012-02-28T16:21:44Z</dcterms:modified>
</cp:coreProperties>
</file>