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68" r:id="rId3"/>
    <p:sldId id="258" r:id="rId4"/>
    <p:sldId id="270" r:id="rId5"/>
    <p:sldId id="269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5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PODBOŘANY, HUSOVA 276, OKRES LOUNY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JAROSLAVA KULÁČKOVÁ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8AA2E57C-889F-46F2-801D-82BD4BEDB013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VY_32_INOVACE_618_ANGLICKÝ JAZYK_MĚSTO </a:t>
          </a:r>
          <a:r>
            <a:rPr lang="cs-CZ" sz="2000" dirty="0" smtClean="0"/>
            <a:t>TEMA:  Město</a:t>
          </a:r>
        </a:p>
        <a:p>
          <a:pPr algn="l" rtl="0"/>
          <a:r>
            <a:rPr lang="cs-CZ" sz="2000" dirty="0" smtClean="0"/>
            <a:t>ČÍSLO PROJEKTU: CZ.1.07/1.4.00/21.2975</a:t>
          </a:r>
          <a:endParaRPr lang="cs-CZ" sz="2000" dirty="0"/>
        </a:p>
      </dgm:t>
    </dgm:pt>
    <dgm:pt modelId="{1DDA555B-7828-4067-929B-FC8C2AEF96FE}" type="parTrans" cxnId="{F0AE48AD-E615-4C77-A734-7B404773B080}">
      <dgm:prSet/>
      <dgm:spPr/>
      <dgm:t>
        <a:bodyPr/>
        <a:lstStyle/>
        <a:p>
          <a:endParaRPr lang="cs-CZ"/>
        </a:p>
      </dgm:t>
    </dgm:pt>
    <dgm:pt modelId="{E0DA2F13-9B92-4E46-8184-880F34838A9B}" type="sibTrans" cxnId="{F0AE48AD-E615-4C77-A734-7B404773B08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3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3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3"/>
      <dgm:spPr/>
    </dgm:pt>
    <dgm:pt modelId="{A52A0455-90FF-4808-ABD0-F02540D31D5A}" type="pres">
      <dgm:prSet presAssocID="{D1B46980-6531-4606-95E6-44980827E919}" presName="circle2" presStyleLbl="node1" presStyleIdx="1" presStyleCnt="3"/>
      <dgm:spPr/>
    </dgm:pt>
    <dgm:pt modelId="{6140AFEC-043D-4C43-A2F9-D0F5331DF3A3}" type="pres">
      <dgm:prSet presAssocID="{D1B46980-6531-4606-95E6-44980827E919}" presName="rect2" presStyleLbl="alignAcc1" presStyleIdx="1" presStyleCnt="3" custScaleY="114604" custLinFactNeighborX="0" custLinFactNeighborY="1079"/>
      <dgm:spPr/>
      <dgm:t>
        <a:bodyPr/>
        <a:lstStyle/>
        <a:p>
          <a:endParaRPr lang="cs-CZ"/>
        </a:p>
      </dgm:t>
    </dgm:pt>
    <dgm:pt modelId="{B262DBCE-1153-429A-9F97-D56689FBAC33}" type="pres">
      <dgm:prSet presAssocID="{8AA2E57C-889F-46F2-801D-82BD4BEDB013}" presName="vertSpace3" presStyleLbl="node1" presStyleIdx="1" presStyleCnt="3"/>
      <dgm:spPr/>
    </dgm:pt>
    <dgm:pt modelId="{A3A6E5B8-F84D-4E91-A0FD-11E55D695723}" type="pres">
      <dgm:prSet presAssocID="{8AA2E57C-889F-46F2-801D-82BD4BEDB013}" presName="circle3" presStyleLbl="node1" presStyleIdx="2" presStyleCnt="3" custLinFactNeighborX="8072" custLinFactNeighborY="752"/>
      <dgm:spPr/>
    </dgm:pt>
    <dgm:pt modelId="{DB3A4F2C-9D0E-42C2-9E6A-7A04D684D977}" type="pres">
      <dgm:prSet presAssocID="{8AA2E57C-889F-46F2-801D-82BD4BEDB013}" presName="rect3" presStyleLbl="alignAcc1" presStyleIdx="2" presStyleCnt="3" custScaleY="56250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E57E09-67C0-4EA3-938A-7476D7C42F9D}" type="pres">
      <dgm:prSet presAssocID="{8AA2E57C-889F-46F2-801D-82BD4BEDB013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AB9B931-8370-4FDA-919C-F83AE8AE291F}" type="presOf" srcId="{8AA2E57C-889F-46F2-801D-82BD4BEDB013}" destId="{DB3A4F2C-9D0E-42C2-9E6A-7A04D684D97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FF43695-4129-43DE-903F-E51980C9A729}" type="presOf" srcId="{D1D4F407-5343-4D3F-B5B9-D407B03CAEB4}" destId="{AED2198E-93D5-4001-81B4-73124B309672}" srcOrd="1" destOrd="0" presId="urn:microsoft.com/office/officeart/2005/8/layout/target3"/>
    <dgm:cxn modelId="{F0AE48AD-E615-4C77-A734-7B404773B080}" srcId="{757F3AB3-0718-4624-B441-E567A8F0AB56}" destId="{8AA2E57C-889F-46F2-801D-82BD4BEDB013}" srcOrd="2" destOrd="0" parTransId="{1DDA555B-7828-4067-929B-FC8C2AEF96FE}" sibTransId="{E0DA2F13-9B92-4E46-8184-880F34838A9B}"/>
    <dgm:cxn modelId="{02EB7ECE-E38C-41E4-B1CA-CCE08CF2683C}" type="presOf" srcId="{D1B46980-6531-4606-95E6-44980827E919}" destId="{6140AFEC-043D-4C43-A2F9-D0F5331DF3A3}" srcOrd="0" destOrd="0" presId="urn:microsoft.com/office/officeart/2005/8/layout/target3"/>
    <dgm:cxn modelId="{366A9AA7-0363-4374-845F-7DB4F9A9D012}" type="presOf" srcId="{757F3AB3-0718-4624-B441-E567A8F0AB56}" destId="{333A1088-737F-45CB-B68E-254E46348037}" srcOrd="0" destOrd="0" presId="urn:microsoft.com/office/officeart/2005/8/layout/target3"/>
    <dgm:cxn modelId="{2EC9859E-B97A-4588-8ACC-A7CEBA99EB5C}" type="presOf" srcId="{8AA2E57C-889F-46F2-801D-82BD4BEDB013}" destId="{15E57E09-67C0-4EA3-938A-7476D7C42F9D}" srcOrd="1" destOrd="0" presId="urn:microsoft.com/office/officeart/2005/8/layout/target3"/>
    <dgm:cxn modelId="{300E37A7-352F-4926-AAC2-EB8928F33F25}" type="presOf" srcId="{D1D4F407-5343-4D3F-B5B9-D407B03CAEB4}" destId="{D005CE8C-CC26-4C3E-AC11-E15060ECD759}" srcOrd="0" destOrd="0" presId="urn:microsoft.com/office/officeart/2005/8/layout/target3"/>
    <dgm:cxn modelId="{BE0DF40C-5E38-4264-85F7-AC45CC94E435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3E32F16-95AF-4587-85FD-6A94342655B9}" type="presParOf" srcId="{333A1088-737F-45CB-B68E-254E46348037}" destId="{F5ABB229-8D3B-4694-996A-96F23CF14429}" srcOrd="0" destOrd="0" presId="urn:microsoft.com/office/officeart/2005/8/layout/target3"/>
    <dgm:cxn modelId="{DDA361C3-E9B8-4EC5-855F-EA718380A768}" type="presParOf" srcId="{333A1088-737F-45CB-B68E-254E46348037}" destId="{F41139FD-01EE-4571-8B17-4FB00FC51163}" srcOrd="1" destOrd="0" presId="urn:microsoft.com/office/officeart/2005/8/layout/target3"/>
    <dgm:cxn modelId="{BD6380FC-3DB2-4281-806A-2F05C4633893}" type="presParOf" srcId="{333A1088-737F-45CB-B68E-254E46348037}" destId="{D005CE8C-CC26-4C3E-AC11-E15060ECD759}" srcOrd="2" destOrd="0" presId="urn:microsoft.com/office/officeart/2005/8/layout/target3"/>
    <dgm:cxn modelId="{02E71B6C-646A-41BA-91B6-D6FD9A1AF89E}" type="presParOf" srcId="{333A1088-737F-45CB-B68E-254E46348037}" destId="{2C702D82-9B77-49B7-9568-BB8EB47C3372}" srcOrd="3" destOrd="0" presId="urn:microsoft.com/office/officeart/2005/8/layout/target3"/>
    <dgm:cxn modelId="{8DD5863C-C512-47AA-BD50-68DCEC5328F8}" type="presParOf" srcId="{333A1088-737F-45CB-B68E-254E46348037}" destId="{A52A0455-90FF-4808-ABD0-F02540D31D5A}" srcOrd="4" destOrd="0" presId="urn:microsoft.com/office/officeart/2005/8/layout/target3"/>
    <dgm:cxn modelId="{E1D70884-1004-430D-BDD2-1BA886BB7402}" type="presParOf" srcId="{333A1088-737F-45CB-B68E-254E46348037}" destId="{6140AFEC-043D-4C43-A2F9-D0F5331DF3A3}" srcOrd="5" destOrd="0" presId="urn:microsoft.com/office/officeart/2005/8/layout/target3"/>
    <dgm:cxn modelId="{41E6369C-8236-40AD-90E0-ABEF12923D37}" type="presParOf" srcId="{333A1088-737F-45CB-B68E-254E46348037}" destId="{B262DBCE-1153-429A-9F97-D56689FBAC33}" srcOrd="6" destOrd="0" presId="urn:microsoft.com/office/officeart/2005/8/layout/target3"/>
    <dgm:cxn modelId="{BE00DD35-65B5-47E0-A1D5-7194B98E8061}" type="presParOf" srcId="{333A1088-737F-45CB-B68E-254E46348037}" destId="{A3A6E5B8-F84D-4E91-A0FD-11E55D695723}" srcOrd="7" destOrd="0" presId="urn:microsoft.com/office/officeart/2005/8/layout/target3"/>
    <dgm:cxn modelId="{086FC582-81B1-4AD6-8EC4-810B57DB9D8C}" type="presParOf" srcId="{333A1088-737F-45CB-B68E-254E46348037}" destId="{DB3A4F2C-9D0E-42C2-9E6A-7A04D684D977}" srcOrd="8" destOrd="0" presId="urn:microsoft.com/office/officeart/2005/8/layout/target3"/>
    <dgm:cxn modelId="{8550113F-4EFF-4DD9-95EC-595528D314A7}" type="presParOf" srcId="{333A1088-737F-45CB-B68E-254E46348037}" destId="{AED2198E-93D5-4001-81B4-73124B309672}" srcOrd="9" destOrd="0" presId="urn:microsoft.com/office/officeart/2005/8/layout/target3"/>
    <dgm:cxn modelId="{B711E323-5560-4B37-9548-50C4712E50A1}" type="presParOf" srcId="{333A1088-737F-45CB-B68E-254E46348037}" destId="{2BE915AB-18AA-4053-B92C-3BFC9ED204BB}" srcOrd="10" destOrd="0" presId="urn:microsoft.com/office/officeart/2005/8/layout/target3"/>
    <dgm:cxn modelId="{7B2C5A5F-B63A-45FA-9476-1DAC2628065A}" type="presParOf" srcId="{333A1088-737F-45CB-B68E-254E46348037}" destId="{15E57E09-67C0-4EA3-938A-7476D7C42F9D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448272" cy="244827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05600" y="0"/>
          <a:ext cx="7596335" cy="2448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PODBOŘANY, HUSOVA 276, OKRES LOUNY</a:t>
          </a:r>
          <a:endParaRPr lang="cs-CZ" sz="2000" kern="1200" dirty="0"/>
        </a:p>
      </dsp:txBody>
      <dsp:txXfrm>
        <a:off x="1205600" y="0"/>
        <a:ext cx="7596335" cy="734483"/>
      </dsp:txXfrm>
    </dsp:sp>
    <dsp:sp modelId="{A52A0455-90FF-4808-ABD0-F02540D31D5A}">
      <dsp:nvSpPr>
        <dsp:cNvPr id="0" name=""/>
        <dsp:cNvSpPr/>
      </dsp:nvSpPr>
      <dsp:spPr>
        <a:xfrm>
          <a:off x="428448" y="734483"/>
          <a:ext cx="1591375" cy="159137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36" y="624492"/>
          <a:ext cx="7596335" cy="18237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JAROSLAVA KULÁČKOVÁ</a:t>
          </a:r>
          <a:endParaRPr lang="cs-CZ" sz="2000" kern="1200" dirty="0"/>
        </a:p>
      </dsp:txBody>
      <dsp:txXfrm>
        <a:off x="1224136" y="624492"/>
        <a:ext cx="7596335" cy="841744"/>
      </dsp:txXfrm>
    </dsp:sp>
    <dsp:sp modelId="{A3A6E5B8-F84D-4E91-A0FD-11E55D695723}">
      <dsp:nvSpPr>
        <dsp:cNvPr id="0" name=""/>
        <dsp:cNvSpPr/>
      </dsp:nvSpPr>
      <dsp:spPr>
        <a:xfrm>
          <a:off x="916182" y="1474487"/>
          <a:ext cx="734480" cy="7344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3A4F2C-9D0E-42C2-9E6A-7A04D684D977}">
      <dsp:nvSpPr>
        <dsp:cNvPr id="0" name=""/>
        <dsp:cNvSpPr/>
      </dsp:nvSpPr>
      <dsp:spPr>
        <a:xfrm>
          <a:off x="1224136" y="1629631"/>
          <a:ext cx="7596335" cy="4131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85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VY_32_INOVACE_618_ANGLICKÝ JAZYK_MĚSTO </a:t>
          </a:r>
          <a:r>
            <a:rPr lang="cs-CZ" sz="2000" kern="1200" dirty="0" smtClean="0"/>
            <a:t>TEMA:  Město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CZ.1.07/1.4.00/21.2975</a:t>
          </a:r>
          <a:endParaRPr lang="cs-CZ" sz="2000" kern="1200" dirty="0"/>
        </a:p>
      </dsp:txBody>
      <dsp:txXfrm>
        <a:off x="1224136" y="1629631"/>
        <a:ext cx="7596335" cy="4131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68C6C5-E116-4989-B84B-055E3137F078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3FA8C1-0775-4434-B0AB-DBB9DD7FE8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9150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55D547-B0CD-4814-A013-CABB3B55F3C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827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B9B2A40-DCE9-4DD6-B66D-DB0BB28E37D1}" type="datetimeFigureOut">
              <a:rPr lang="cs-CZ" smtClean="0"/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1ABCA8C-9031-429A-8E9D-F510EBF97C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7" Type="http://schemas.openxmlformats.org/officeDocument/2006/relationships/slide" Target="slide13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2.xml"/><Relationship Id="rId5" Type="http://schemas.openxmlformats.org/officeDocument/2006/relationships/slide" Target="slide11.xml"/><Relationship Id="rId4" Type="http://schemas.openxmlformats.org/officeDocument/2006/relationships/slide" Target="slide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943140456"/>
              </p:ext>
            </p:extLst>
          </p:nvPr>
        </p:nvGraphicFramePr>
        <p:xfrm>
          <a:off x="323528" y="1628800"/>
          <a:ext cx="8820472" cy="24482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5407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Autofit/>
          </a:bodyPr>
          <a:lstStyle/>
          <a:p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Materiál je určen pro práci žáků ZŠ 1.stupeň – Anglický jazyk - 4. třída.</a:t>
            </a:r>
          </a:p>
          <a:p>
            <a:endParaRPr lang="cs-CZ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Procvičí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si slovní zásobu na téma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město. Učí se rozumět textu a odpovídat na otázky.</a:t>
            </a:r>
          </a:p>
          <a:p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Klíčová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slova :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statue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museum,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cinema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church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castle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shop, market.</a:t>
            </a:r>
          </a:p>
          <a:p>
            <a:endParaRPr lang="cs-CZ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Datum vytvoření:  4. 12. 2012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301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PRAGUE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I´m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from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Prague.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It´s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 big city.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lots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of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shops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cafés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and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museums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cinemas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There´s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castle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in Prague. My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flat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opposite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castle</a:t>
            </a:r>
            <a:r>
              <a:rPr lang="cs-CZ" sz="28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0808"/>
            <a:ext cx="302658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8146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Podbořany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My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name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Podbořany.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cinema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in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a big park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with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statue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On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Friday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 market in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square.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are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two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churches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museum in my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6" name="Picture 4" descr="C:\Users\kudlackova\Pictures\podbořa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3528392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0892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Blšany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I´m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from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Blšany.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It´s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little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old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church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in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and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shop. My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school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isn´t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in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It´s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 in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next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town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kudlackova\Pictures\blšan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060848"/>
            <a:ext cx="230425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udlackova\Pictures\1335886814_kostel-2007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149080"/>
            <a:ext cx="2304256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1635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Read</a:t>
            </a:r>
            <a:r>
              <a:rPr lang="cs-CZ" dirty="0" smtClean="0"/>
              <a:t> and </a:t>
            </a:r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3849291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1.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Where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 a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castle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" action="ppaction://hlinkshowjump?jump=nextslide"/>
              </a:rPr>
              <a:t>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2.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Where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one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2" action="ppaction://hlinksldjump"/>
              </a:rPr>
              <a:t> shop?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3.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When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3" action="ppaction://hlinksldjump"/>
              </a:rPr>
              <a:t> market in Podbořany?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4.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How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 many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churches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 are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4" action="ppaction://hlinksldjump"/>
              </a:rPr>
              <a:t> in Blšany?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5.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 a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school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5" action="ppaction://hlinksldjump"/>
              </a:rPr>
              <a:t> in Blšany?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 action="ppaction://hlinksldjump"/>
              </a:rPr>
              <a:t>6.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 action="ppaction://hlinksldjump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 action="ppaction://hlinksldjump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 action="ppaction://hlinksldjump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6" action="ppaction://hlinksldjump"/>
              </a:rPr>
              <a:t> a museum in Podbořany?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7.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How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 many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churches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 are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there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  <a:hlinkClick r:id="rId7" action="ppaction://hlinksldjump"/>
              </a:rPr>
              <a:t> in Podbořany?</a:t>
            </a:r>
            <a:endParaRPr lang="cs-CZ" sz="2800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649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dirty="0" smtClean="0"/>
              <a:t>.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castle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sz="2800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in Prague.</a:t>
            </a:r>
          </a:p>
        </p:txBody>
      </p:sp>
    </p:spTree>
    <p:extLst>
      <p:ext uri="{BB962C8B-B14F-4D97-AF65-F5344CB8AC3E}">
        <p14:creationId xmlns:p14="http://schemas.microsoft.com/office/powerpoint/2010/main" val="3554152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2.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shop 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in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Blšany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0811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3.There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market on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Friday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7174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4.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one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church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52447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5. No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isn´t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723049" y="3244334"/>
            <a:ext cx="2487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0819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6.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Yes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is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8205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Answer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7. </a:t>
            </a:r>
            <a:r>
              <a:rPr lang="cs-CZ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There</a:t>
            </a:r>
            <a:r>
              <a:rPr lang="cs-CZ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are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two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dirty="0" err="1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churches</a:t>
            </a:r>
            <a:r>
              <a:rPr lang="cs-CZ" dirty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5269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odnadpis 10"/>
          <p:cNvSpPr>
            <a:spLocks noGrp="1"/>
          </p:cNvSpPr>
          <p:nvPr>
            <p:ph type="subTitle" idx="1"/>
          </p:nvPr>
        </p:nvSpPr>
        <p:spPr>
          <a:xfrm>
            <a:off x="1187624" y="461042"/>
            <a:ext cx="6400800" cy="121920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7544" y="1052736"/>
            <a:ext cx="78488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http://office.microsoft.com/cs-cz/images/results.aspx?qu=praha&amp;ex=2#ai:MP90042788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84922" y="1772816"/>
            <a:ext cx="63904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http://cs.wikipedia.org/wiki/Soubor:Kostel_sv._Petra_a_Pavla_v_Podbo%C5%99anech.JPG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502300" y="2459504"/>
            <a:ext cx="63730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http://www.blsany.cz/_data/photo/1/1335886778_bls23-big.jpg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502300" y="3105835"/>
            <a:ext cx="635570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http://www.blsany.cz/_data/photo/1/1335886814_kostel-2007.jpg</a:t>
            </a:r>
          </a:p>
        </p:txBody>
      </p:sp>
    </p:spTree>
    <p:extLst>
      <p:ext uri="{BB962C8B-B14F-4D97-AF65-F5344CB8AC3E}">
        <p14:creationId xmlns:p14="http://schemas.microsoft.com/office/powerpoint/2010/main" val="384795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322</TotalTime>
  <Words>348</Words>
  <Application>Microsoft Office PowerPoint</Application>
  <PresentationFormat>Předvádění na obrazovce (4:3)</PresentationFormat>
  <Paragraphs>50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Anotace</vt:lpstr>
      <vt:lpstr>PRAGUE</vt:lpstr>
      <vt:lpstr>Podbořany</vt:lpstr>
      <vt:lpstr>Blšany</vt:lpstr>
      <vt:lpstr>Read and answer</vt:lpstr>
      <vt:lpstr>Answer</vt:lpstr>
      <vt:lpstr>Answer</vt:lpstr>
      <vt:lpstr>Answer</vt:lpstr>
      <vt:lpstr>Answer</vt:lpstr>
      <vt:lpstr>Answer</vt:lpstr>
      <vt:lpstr>Answer</vt:lpstr>
      <vt:lpstr>Answer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Jarka</dc:creator>
  <cp:lastModifiedBy>Jarka Kudláčková</cp:lastModifiedBy>
  <cp:revision>55</cp:revision>
  <dcterms:created xsi:type="dcterms:W3CDTF">2012-10-25T09:47:55Z</dcterms:created>
  <dcterms:modified xsi:type="dcterms:W3CDTF">2012-12-19T11:02:56Z</dcterms:modified>
</cp:coreProperties>
</file>