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57" r:id="rId2"/>
    <p:sldId id="268" r:id="rId3"/>
    <p:sldId id="269" r:id="rId4"/>
    <p:sldId id="270" r:id="rId5"/>
    <p:sldId id="272" r:id="rId6"/>
    <p:sldId id="273" r:id="rId7"/>
    <p:sldId id="274" r:id="rId8"/>
    <p:sldId id="275" r:id="rId9"/>
    <p:sldId id="276" r:id="rId10"/>
    <p:sldId id="27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1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</a:t>
          </a:r>
          <a:r>
            <a:rPr lang="cs-CZ" sz="2000" dirty="0" smtClean="0"/>
            <a:t>PODBOŘANY, HUSOVA 276, OKRES LOUNY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/>
            <a:t>MGR. JAROSLAVA KUDLÁČKOVÁ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8AA2E57C-889F-46F2-801D-82BD4BEDB013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VY_32_INOVACE_619_ANGLICKÝ </a:t>
          </a:r>
          <a:r>
            <a:rPr lang="cs-CZ" sz="2000" baseline="0" dirty="0" smtClean="0"/>
            <a:t>JAZYK _budovy </a:t>
          </a:r>
        </a:p>
        <a:p>
          <a:pPr algn="l" rtl="0"/>
          <a:r>
            <a:rPr lang="cs-CZ" sz="2000" dirty="0" smtClean="0"/>
            <a:t>TEMA</a:t>
          </a:r>
          <a:r>
            <a:rPr lang="cs-CZ" sz="2000" dirty="0" smtClean="0"/>
            <a:t>:  budovy ve </a:t>
          </a:r>
          <a:r>
            <a:rPr lang="cs-CZ" sz="2000" dirty="0" smtClean="0"/>
            <a:t>městě</a:t>
          </a:r>
        </a:p>
        <a:p>
          <a:pPr algn="l" rtl="0"/>
          <a:r>
            <a:rPr lang="cs-CZ" sz="2000" dirty="0" smtClean="0"/>
            <a:t>ČÍSLOV PROJEKTU: CZ.1.07/1.4.00/21.2975</a:t>
          </a:r>
          <a:endParaRPr lang="cs-CZ" sz="2000" dirty="0"/>
        </a:p>
      </dgm:t>
    </dgm:pt>
    <dgm:pt modelId="{1DDA555B-7828-4067-929B-FC8C2AEF96FE}" type="parTrans" cxnId="{F0AE48AD-E615-4C77-A734-7B404773B080}">
      <dgm:prSet/>
      <dgm:spPr/>
      <dgm:t>
        <a:bodyPr/>
        <a:lstStyle/>
        <a:p>
          <a:endParaRPr lang="cs-CZ"/>
        </a:p>
      </dgm:t>
    </dgm:pt>
    <dgm:pt modelId="{E0DA2F13-9B92-4E46-8184-880F34838A9B}" type="sibTrans" cxnId="{F0AE48AD-E615-4C77-A734-7B404773B080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3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3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3"/>
      <dgm:spPr/>
    </dgm:pt>
    <dgm:pt modelId="{A52A0455-90FF-4808-ABD0-F02540D31D5A}" type="pres">
      <dgm:prSet presAssocID="{D1B46980-6531-4606-95E6-44980827E919}" presName="circle2" presStyleLbl="node1" presStyleIdx="1" presStyleCnt="3"/>
      <dgm:spPr/>
    </dgm:pt>
    <dgm:pt modelId="{6140AFEC-043D-4C43-A2F9-D0F5331DF3A3}" type="pres">
      <dgm:prSet presAssocID="{D1B46980-6531-4606-95E6-44980827E919}" presName="rect2" presStyleLbl="alignAcc1" presStyleIdx="1" presStyleCnt="3" custScaleY="88370" custLinFactNeighborX="-43" custLinFactNeighborY="-11664"/>
      <dgm:spPr/>
      <dgm:t>
        <a:bodyPr/>
        <a:lstStyle/>
        <a:p>
          <a:endParaRPr lang="cs-CZ"/>
        </a:p>
      </dgm:t>
    </dgm:pt>
    <dgm:pt modelId="{B262DBCE-1153-429A-9F97-D56689FBAC33}" type="pres">
      <dgm:prSet presAssocID="{8AA2E57C-889F-46F2-801D-82BD4BEDB013}" presName="vertSpace3" presStyleLbl="node1" presStyleIdx="1" presStyleCnt="3"/>
      <dgm:spPr/>
    </dgm:pt>
    <dgm:pt modelId="{A3A6E5B8-F84D-4E91-A0FD-11E55D695723}" type="pres">
      <dgm:prSet presAssocID="{8AA2E57C-889F-46F2-801D-82BD4BEDB013}" presName="circle3" presStyleLbl="node1" presStyleIdx="2" presStyleCnt="3" custLinFactNeighborX="8072" custLinFactNeighborY="752"/>
      <dgm:spPr/>
    </dgm:pt>
    <dgm:pt modelId="{DB3A4F2C-9D0E-42C2-9E6A-7A04D684D977}" type="pres">
      <dgm:prSet presAssocID="{8AA2E57C-889F-46F2-801D-82BD4BEDB013}" presName="rect3" presStyleLbl="alignAcc1" presStyleIdx="2" presStyleCnt="3" custScaleY="56250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E57E09-67C0-4EA3-938A-7476D7C42F9D}" type="pres">
      <dgm:prSet presAssocID="{8AA2E57C-889F-46F2-801D-82BD4BEDB013}" presName="rect3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AB9B931-8370-4FDA-919C-F83AE8AE291F}" type="presOf" srcId="{8AA2E57C-889F-46F2-801D-82BD4BEDB013}" destId="{DB3A4F2C-9D0E-42C2-9E6A-7A04D684D97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FF43695-4129-43DE-903F-E51980C9A729}" type="presOf" srcId="{D1D4F407-5343-4D3F-B5B9-D407B03CAEB4}" destId="{AED2198E-93D5-4001-81B4-73124B309672}" srcOrd="1" destOrd="0" presId="urn:microsoft.com/office/officeart/2005/8/layout/target3"/>
    <dgm:cxn modelId="{F0AE48AD-E615-4C77-A734-7B404773B080}" srcId="{757F3AB3-0718-4624-B441-E567A8F0AB56}" destId="{8AA2E57C-889F-46F2-801D-82BD4BEDB013}" srcOrd="2" destOrd="0" parTransId="{1DDA555B-7828-4067-929B-FC8C2AEF96FE}" sibTransId="{E0DA2F13-9B92-4E46-8184-880F34838A9B}"/>
    <dgm:cxn modelId="{02EB7ECE-E38C-41E4-B1CA-CCE08CF2683C}" type="presOf" srcId="{D1B46980-6531-4606-95E6-44980827E919}" destId="{6140AFEC-043D-4C43-A2F9-D0F5331DF3A3}" srcOrd="0" destOrd="0" presId="urn:microsoft.com/office/officeart/2005/8/layout/target3"/>
    <dgm:cxn modelId="{366A9AA7-0363-4374-845F-7DB4F9A9D012}" type="presOf" srcId="{757F3AB3-0718-4624-B441-E567A8F0AB56}" destId="{333A1088-737F-45CB-B68E-254E46348037}" srcOrd="0" destOrd="0" presId="urn:microsoft.com/office/officeart/2005/8/layout/target3"/>
    <dgm:cxn modelId="{2EC9859E-B97A-4588-8ACC-A7CEBA99EB5C}" type="presOf" srcId="{8AA2E57C-889F-46F2-801D-82BD4BEDB013}" destId="{15E57E09-67C0-4EA3-938A-7476D7C42F9D}" srcOrd="1" destOrd="0" presId="urn:microsoft.com/office/officeart/2005/8/layout/target3"/>
    <dgm:cxn modelId="{300E37A7-352F-4926-AAC2-EB8928F33F25}" type="presOf" srcId="{D1D4F407-5343-4D3F-B5B9-D407B03CAEB4}" destId="{D005CE8C-CC26-4C3E-AC11-E15060ECD759}" srcOrd="0" destOrd="0" presId="urn:microsoft.com/office/officeart/2005/8/layout/target3"/>
    <dgm:cxn modelId="{BE0DF40C-5E38-4264-85F7-AC45CC94E435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3E32F16-95AF-4587-85FD-6A94342655B9}" type="presParOf" srcId="{333A1088-737F-45CB-B68E-254E46348037}" destId="{F5ABB229-8D3B-4694-996A-96F23CF14429}" srcOrd="0" destOrd="0" presId="urn:microsoft.com/office/officeart/2005/8/layout/target3"/>
    <dgm:cxn modelId="{DDA361C3-E9B8-4EC5-855F-EA718380A768}" type="presParOf" srcId="{333A1088-737F-45CB-B68E-254E46348037}" destId="{F41139FD-01EE-4571-8B17-4FB00FC51163}" srcOrd="1" destOrd="0" presId="urn:microsoft.com/office/officeart/2005/8/layout/target3"/>
    <dgm:cxn modelId="{BD6380FC-3DB2-4281-806A-2F05C4633893}" type="presParOf" srcId="{333A1088-737F-45CB-B68E-254E46348037}" destId="{D005CE8C-CC26-4C3E-AC11-E15060ECD759}" srcOrd="2" destOrd="0" presId="urn:microsoft.com/office/officeart/2005/8/layout/target3"/>
    <dgm:cxn modelId="{02E71B6C-646A-41BA-91B6-D6FD9A1AF89E}" type="presParOf" srcId="{333A1088-737F-45CB-B68E-254E46348037}" destId="{2C702D82-9B77-49B7-9568-BB8EB47C3372}" srcOrd="3" destOrd="0" presId="urn:microsoft.com/office/officeart/2005/8/layout/target3"/>
    <dgm:cxn modelId="{8DD5863C-C512-47AA-BD50-68DCEC5328F8}" type="presParOf" srcId="{333A1088-737F-45CB-B68E-254E46348037}" destId="{A52A0455-90FF-4808-ABD0-F02540D31D5A}" srcOrd="4" destOrd="0" presId="urn:microsoft.com/office/officeart/2005/8/layout/target3"/>
    <dgm:cxn modelId="{E1D70884-1004-430D-BDD2-1BA886BB7402}" type="presParOf" srcId="{333A1088-737F-45CB-B68E-254E46348037}" destId="{6140AFEC-043D-4C43-A2F9-D0F5331DF3A3}" srcOrd="5" destOrd="0" presId="urn:microsoft.com/office/officeart/2005/8/layout/target3"/>
    <dgm:cxn modelId="{41E6369C-8236-40AD-90E0-ABEF12923D37}" type="presParOf" srcId="{333A1088-737F-45CB-B68E-254E46348037}" destId="{B262DBCE-1153-429A-9F97-D56689FBAC33}" srcOrd="6" destOrd="0" presId="urn:microsoft.com/office/officeart/2005/8/layout/target3"/>
    <dgm:cxn modelId="{BE00DD35-65B5-47E0-A1D5-7194B98E8061}" type="presParOf" srcId="{333A1088-737F-45CB-B68E-254E46348037}" destId="{A3A6E5B8-F84D-4E91-A0FD-11E55D695723}" srcOrd="7" destOrd="0" presId="urn:microsoft.com/office/officeart/2005/8/layout/target3"/>
    <dgm:cxn modelId="{086FC582-81B1-4AD6-8EC4-810B57DB9D8C}" type="presParOf" srcId="{333A1088-737F-45CB-B68E-254E46348037}" destId="{DB3A4F2C-9D0E-42C2-9E6A-7A04D684D977}" srcOrd="8" destOrd="0" presId="urn:microsoft.com/office/officeart/2005/8/layout/target3"/>
    <dgm:cxn modelId="{8550113F-4EFF-4DD9-95EC-595528D314A7}" type="presParOf" srcId="{333A1088-737F-45CB-B68E-254E46348037}" destId="{AED2198E-93D5-4001-81B4-73124B309672}" srcOrd="9" destOrd="0" presId="urn:microsoft.com/office/officeart/2005/8/layout/target3"/>
    <dgm:cxn modelId="{B711E323-5560-4B37-9548-50C4712E50A1}" type="presParOf" srcId="{333A1088-737F-45CB-B68E-254E46348037}" destId="{2BE915AB-18AA-4053-B92C-3BFC9ED204BB}" srcOrd="10" destOrd="0" presId="urn:microsoft.com/office/officeart/2005/8/layout/target3"/>
    <dgm:cxn modelId="{7B2C5A5F-B63A-45FA-9476-1DAC2628065A}" type="presParOf" srcId="{333A1088-737F-45CB-B68E-254E46348037}" destId="{15E57E09-67C0-4EA3-938A-7476D7C42F9D}" srcOrd="11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169517" y="0"/>
          <a:ext cx="7629064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</a:t>
          </a:r>
          <a:r>
            <a:rPr lang="cs-CZ" sz="2000" kern="1200" dirty="0" smtClean="0"/>
            <a:t>PODBOŘANY, HUSOVA 276, OKRES LOUNY</a:t>
          </a:r>
          <a:endParaRPr lang="cs-CZ" sz="2000" kern="1200" dirty="0"/>
        </a:p>
      </dsp:txBody>
      <dsp:txXfrm>
        <a:off x="1169517" y="0"/>
        <a:ext cx="7629064" cy="712880"/>
      </dsp:txXfrm>
    </dsp:sp>
    <dsp:sp modelId="{A52A0455-90FF-4808-ABD0-F02540D31D5A}">
      <dsp:nvSpPr>
        <dsp:cNvPr id="0" name=""/>
        <dsp:cNvSpPr/>
      </dsp:nvSpPr>
      <dsp:spPr>
        <a:xfrm>
          <a:off x="415846" y="712880"/>
          <a:ext cx="1544570" cy="154457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184851" y="622538"/>
          <a:ext cx="7629064" cy="136493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/>
            <a:t>MGR. JAROSLAVA KUDLÁČKOVÁ</a:t>
          </a:r>
          <a:endParaRPr lang="cs-CZ" sz="2000" kern="1200" dirty="0"/>
        </a:p>
      </dsp:txBody>
      <dsp:txXfrm>
        <a:off x="1184851" y="622538"/>
        <a:ext cx="7629064" cy="629970"/>
      </dsp:txXfrm>
    </dsp:sp>
    <dsp:sp modelId="{A3A6E5B8-F84D-4E91-A0FD-11E55D695723}">
      <dsp:nvSpPr>
        <dsp:cNvPr id="0" name=""/>
        <dsp:cNvSpPr/>
      </dsp:nvSpPr>
      <dsp:spPr>
        <a:xfrm>
          <a:off x="889236" y="1431119"/>
          <a:ext cx="712878" cy="71287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3A4F2C-9D0E-42C2-9E6A-7A04D684D977}">
      <dsp:nvSpPr>
        <dsp:cNvPr id="0" name=""/>
        <dsp:cNvSpPr/>
      </dsp:nvSpPr>
      <dsp:spPr>
        <a:xfrm>
          <a:off x="1188132" y="1581701"/>
          <a:ext cx="7629064" cy="4009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VY_32_INOVACE_619_ANGLICKÝ </a:t>
          </a:r>
          <a:r>
            <a:rPr lang="cs-CZ" sz="2000" kern="1200" baseline="0" dirty="0" smtClean="0"/>
            <a:t>JAZYK _budovy 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dirty="0" smtClean="0"/>
            <a:t>:  budovy ve </a:t>
          </a:r>
          <a:r>
            <a:rPr lang="cs-CZ" sz="2000" kern="1200" dirty="0" smtClean="0"/>
            <a:t>městě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ČÍSLOV PROJEKTU: CZ.1.07/1.4.00/21.2975</a:t>
          </a:r>
          <a:endParaRPr lang="cs-CZ" sz="2000" kern="1200" dirty="0"/>
        </a:p>
      </dsp:txBody>
      <dsp:txXfrm>
        <a:off x="1188132" y="1581701"/>
        <a:ext cx="7629064" cy="4009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68C6C5-E116-4989-B84B-055E3137F078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3FA8C1-0775-4434-B0AB-DBB9DD7FE8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9150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55D547-B0CD-4814-A013-CABB3B55F3CE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68271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B2A40-DCE9-4DD6-B66D-DB0BB28E37D1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BCA8C-9031-429A-8E9D-F510EBF97C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76354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B2A40-DCE9-4DD6-B66D-DB0BB28E37D1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BCA8C-9031-429A-8E9D-F510EBF97C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88352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B2A40-DCE9-4DD6-B66D-DB0BB28E37D1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BCA8C-9031-429A-8E9D-F510EBF97C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90819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B2A40-DCE9-4DD6-B66D-DB0BB28E37D1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BCA8C-9031-429A-8E9D-F510EBF97C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3526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B2A40-DCE9-4DD6-B66D-DB0BB28E37D1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BCA8C-9031-429A-8E9D-F510EBF97C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88267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B2A40-DCE9-4DD6-B66D-DB0BB28E37D1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BCA8C-9031-429A-8E9D-F510EBF97C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6499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B2A40-DCE9-4DD6-B66D-DB0BB28E37D1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BCA8C-9031-429A-8E9D-F510EBF97C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91817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B2A40-DCE9-4DD6-B66D-DB0BB28E37D1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BCA8C-9031-429A-8E9D-F510EBF97C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11614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B2A40-DCE9-4DD6-B66D-DB0BB28E37D1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BCA8C-9031-429A-8E9D-F510EBF97C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7477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B2A40-DCE9-4DD6-B66D-DB0BB28E37D1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BCA8C-9031-429A-8E9D-F510EBF97C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506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B2A40-DCE9-4DD6-B66D-DB0BB28E37D1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BCA8C-9031-429A-8E9D-F510EBF97C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57236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9B2A40-DCE9-4DD6-B66D-DB0BB28E37D1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ABCA8C-9031-429A-8E9D-F510EBF97C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16067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74265590"/>
              </p:ext>
            </p:extLst>
          </p:nvPr>
        </p:nvGraphicFramePr>
        <p:xfrm>
          <a:off x="326804" y="1988840"/>
          <a:ext cx="8817196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941168"/>
            <a:ext cx="6015264" cy="69763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5407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112"/>
          </a:xfrm>
        </p:spPr>
        <p:txBody>
          <a:bodyPr>
            <a:noAutofit/>
          </a:bodyPr>
          <a:lstStyle/>
          <a:p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Materiál je určen pro práci žáků ZŠ 1.stupeň – Anglický jazyk - 4. třída.</a:t>
            </a:r>
          </a:p>
          <a:p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Procvičí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si slovní zásobu na téma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budovy ve městě. </a:t>
            </a:r>
            <a:endParaRPr lang="cs-CZ" sz="28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Klíčová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slova </a:t>
            </a: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: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cinema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clothes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shop,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bookshop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, café,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sports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centre, supermarket</a:t>
            </a:r>
            <a:endParaRPr lang="cs-CZ" sz="28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Datum vytvoření:  4. 12. 2012</a:t>
            </a:r>
            <a:endParaRPr lang="cs-CZ" sz="28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3018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My </a:t>
            </a:r>
            <a:r>
              <a:rPr lang="cs-CZ" dirty="0" err="1" smtClean="0"/>
              <a:t>town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Kino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Kavárna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Obchod s oděvy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Sportovní centrum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Knihkupectví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Supermarket</a:t>
            </a:r>
          </a:p>
          <a:p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628800"/>
            <a:ext cx="4038600" cy="4525963"/>
          </a:xfrm>
        </p:spPr>
        <p:txBody>
          <a:bodyPr>
            <a:normAutofit/>
          </a:bodyPr>
          <a:lstStyle/>
          <a:p>
            <a:r>
              <a:rPr lang="cs-CZ" sz="3600" b="1" dirty="0" err="1" smtClean="0">
                <a:latin typeface="Arial" pitchFamily="34" charset="0"/>
                <a:cs typeface="Arial" pitchFamily="34" charset="0"/>
              </a:rPr>
              <a:t>Cinema</a:t>
            </a:r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Café</a:t>
            </a:r>
          </a:p>
          <a:p>
            <a:r>
              <a:rPr lang="cs-CZ" sz="3600" b="1" dirty="0" err="1" smtClean="0">
                <a:latin typeface="Arial" pitchFamily="34" charset="0"/>
                <a:cs typeface="Arial" pitchFamily="34" charset="0"/>
              </a:rPr>
              <a:t>Clothes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shop</a:t>
            </a: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Sport centre</a:t>
            </a:r>
          </a:p>
          <a:p>
            <a:r>
              <a:rPr lang="cs-CZ" sz="3600" b="1" dirty="0" err="1" smtClean="0">
                <a:latin typeface="Arial" pitchFamily="34" charset="0"/>
                <a:cs typeface="Arial" pitchFamily="34" charset="0"/>
              </a:rPr>
              <a:t>Bookshop</a:t>
            </a:r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upermarket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8098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cinema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4008" y="2690145"/>
            <a:ext cx="4038600" cy="676672"/>
          </a:xfrm>
        </p:spPr>
        <p:txBody>
          <a:bodyPr/>
          <a:lstStyle/>
          <a:p>
            <a:r>
              <a:rPr lang="cs-CZ" dirty="0" smtClean="0"/>
              <a:t>Kino</a:t>
            </a:r>
            <a:endParaRPr lang="cs-CZ" dirty="0"/>
          </a:p>
        </p:txBody>
      </p:sp>
      <p:pic>
        <p:nvPicPr>
          <p:cNvPr id="1027" name="Picture 3" descr="C:\Users\kudlackova\Desktop\kin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484784"/>
            <a:ext cx="3528392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4292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Clothes</a:t>
            </a:r>
            <a:r>
              <a:rPr lang="cs-CZ" dirty="0" smtClean="0"/>
              <a:t> </a:t>
            </a:r>
            <a:r>
              <a:rPr lang="cs-CZ" dirty="0" err="1" smtClean="0"/>
              <a:t>schop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2772653"/>
            <a:ext cx="3816424" cy="1405027"/>
          </a:xfrm>
        </p:spPr>
        <p:txBody>
          <a:bodyPr/>
          <a:lstStyle/>
          <a:p>
            <a:r>
              <a:rPr lang="cs-CZ" dirty="0" smtClean="0"/>
              <a:t>Obchod s oblečením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1844824"/>
            <a:ext cx="4402832" cy="3532832"/>
          </a:xfrm>
        </p:spPr>
      </p:pic>
    </p:spTree>
    <p:extLst>
      <p:ext uri="{BB962C8B-B14F-4D97-AF65-F5344CB8AC3E}">
        <p14:creationId xmlns:p14="http://schemas.microsoft.com/office/powerpoint/2010/main" val="867527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bookshop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916832"/>
            <a:ext cx="4038600" cy="3528391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60032" y="2492897"/>
            <a:ext cx="3826768" cy="864096"/>
          </a:xfrm>
        </p:spPr>
        <p:txBody>
          <a:bodyPr/>
          <a:lstStyle/>
          <a:p>
            <a:r>
              <a:rPr lang="cs-CZ" dirty="0" smtClean="0"/>
              <a:t>knihkupectví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0901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Sports</a:t>
            </a:r>
            <a:r>
              <a:rPr lang="cs-CZ" dirty="0" smtClean="0"/>
              <a:t> centre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700808"/>
            <a:ext cx="4038600" cy="3676848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2996952"/>
            <a:ext cx="4038600" cy="864097"/>
          </a:xfrm>
        </p:spPr>
        <p:txBody>
          <a:bodyPr>
            <a:normAutofit/>
          </a:bodyPr>
          <a:lstStyle/>
          <a:p>
            <a:r>
              <a:rPr lang="cs-CZ" dirty="0" smtClean="0"/>
              <a:t>Sportovní centrum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938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café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750" y="1772817"/>
            <a:ext cx="3905250" cy="3447678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88024" y="2852936"/>
            <a:ext cx="4038600" cy="748680"/>
          </a:xfrm>
        </p:spPr>
        <p:txBody>
          <a:bodyPr/>
          <a:lstStyle/>
          <a:p>
            <a:r>
              <a:rPr lang="cs-CZ" dirty="0" smtClean="0"/>
              <a:t>kavárna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3346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supermarket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700809"/>
            <a:ext cx="4038600" cy="3567806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88024" y="2852936"/>
            <a:ext cx="4038600" cy="964704"/>
          </a:xfrm>
        </p:spPr>
        <p:txBody>
          <a:bodyPr/>
          <a:lstStyle/>
          <a:p>
            <a:r>
              <a:rPr lang="cs-CZ" dirty="0" smtClean="0"/>
              <a:t>supermarket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3481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80728"/>
            <a:ext cx="741682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http://office.microsoft.com/cs-cz/images/results.aspx?qu=budova+kina&amp;ex=1#ai:MP900399275|</a:t>
            </a:r>
          </a:p>
        </p:txBody>
      </p:sp>
      <p:sp>
        <p:nvSpPr>
          <p:cNvPr id="3" name="Obdélník 2"/>
          <p:cNvSpPr/>
          <p:nvPr/>
        </p:nvSpPr>
        <p:spPr>
          <a:xfrm>
            <a:off x="582684" y="1642736"/>
            <a:ext cx="727280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http://office.microsoft.com/cs-cz/images/results.aspx?qu=obchod+s+oble%C4%8Den%C3%ADm&amp;ex=1#ai:MP900422780|</a:t>
            </a:r>
          </a:p>
        </p:txBody>
      </p:sp>
      <p:sp>
        <p:nvSpPr>
          <p:cNvPr id="4" name="Obdélník 3"/>
          <p:cNvSpPr/>
          <p:nvPr/>
        </p:nvSpPr>
        <p:spPr>
          <a:xfrm>
            <a:off x="611560" y="2919830"/>
            <a:ext cx="741682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http://commons.wikimedia.org/wiki/File:Clothes_shop,_abbigliamento.jpg</a:t>
            </a:r>
          </a:p>
        </p:txBody>
      </p:sp>
      <p:sp>
        <p:nvSpPr>
          <p:cNvPr id="5" name="Obdélník 4"/>
          <p:cNvSpPr/>
          <p:nvPr/>
        </p:nvSpPr>
        <p:spPr>
          <a:xfrm>
            <a:off x="611560" y="3501008"/>
            <a:ext cx="603041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http://www.aaschool.ac.uk/PUBLIC/AABOOKSHOP/aboutbookshop.php</a:t>
            </a:r>
          </a:p>
        </p:txBody>
      </p:sp>
      <p:sp>
        <p:nvSpPr>
          <p:cNvPr id="7" name="Obdélník 6"/>
          <p:cNvSpPr/>
          <p:nvPr/>
        </p:nvSpPr>
        <p:spPr>
          <a:xfrm>
            <a:off x="611560" y="4185954"/>
            <a:ext cx="727280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</a:t>
            </a:r>
            <a:r>
              <a:rPr lang="cs-CZ" dirty="0" smtClean="0"/>
              <a:t>images.google.com/imgres?q=sport+centre&amp;num=10&amp;hl=cs&amp;tbo=d&amp;biw=1680&amp;bih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11560" y="5013176"/>
            <a:ext cx="77048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http://mostecky.denik.cz/galerie/foto.html?mm=4945888-most-kava-soutez-redakce-central-kavarna-lagarto-cafe-lide</a:t>
            </a:r>
          </a:p>
        </p:txBody>
      </p:sp>
      <p:sp>
        <p:nvSpPr>
          <p:cNvPr id="9" name="Obdélník 8"/>
          <p:cNvSpPr/>
          <p:nvPr/>
        </p:nvSpPr>
        <p:spPr>
          <a:xfrm>
            <a:off x="582683" y="5659507"/>
            <a:ext cx="744570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</a:t>
            </a:r>
            <a:r>
              <a:rPr lang="cs-CZ" dirty="0" smtClean="0"/>
              <a:t>images.google.com/imgres?q=supermarket&amp;num=10&amp;hl=cs&amp;tbo=d&amp;biw=1680&amp;bih=904&amp;tbm=isch&amp;tbnid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8940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697</TotalTime>
  <Words>145</Words>
  <Application>Microsoft Office PowerPoint</Application>
  <PresentationFormat>Předvádění na obrazovce (4:3)</PresentationFormat>
  <Paragraphs>46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My town</vt:lpstr>
      <vt:lpstr>cinema</vt:lpstr>
      <vt:lpstr>Clothes schop</vt:lpstr>
      <vt:lpstr>bookshop</vt:lpstr>
      <vt:lpstr>Sports centre</vt:lpstr>
      <vt:lpstr>café</vt:lpstr>
      <vt:lpstr>supermarket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Jarka</dc:creator>
  <cp:lastModifiedBy>Jarka Kudláčková</cp:lastModifiedBy>
  <cp:revision>64</cp:revision>
  <dcterms:created xsi:type="dcterms:W3CDTF">2012-10-25T09:47:55Z</dcterms:created>
  <dcterms:modified xsi:type="dcterms:W3CDTF">2012-12-17T14:19:08Z</dcterms:modified>
</cp:coreProperties>
</file>