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0" r:id="rId3"/>
    <p:sldId id="256" r:id="rId4"/>
    <p:sldId id="257" r:id="rId5"/>
    <p:sldId id="263" r:id="rId6"/>
    <p:sldId id="264" r:id="rId7"/>
    <p:sldId id="265" r:id="rId8"/>
    <p:sldId id="266" r:id="rId9"/>
    <p:sldId id="267" r:id="rId10"/>
    <p:sldId id="268" r:id="rId11"/>
    <p:sldId id="260" r:id="rId12"/>
    <p:sldId id="261" r:id="rId13"/>
    <p:sldId id="262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4" autoAdjust="0"/>
    <p:restoredTop sz="94662" autoAdjust="0"/>
  </p:normalViewPr>
  <p:slideViewPr>
    <p:cSldViewPr>
      <p:cViewPr varScale="1">
        <p:scale>
          <a:sx n="70" d="100"/>
          <a:sy n="70" d="100"/>
        </p:scale>
        <p:origin x="-71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74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1115C59-C2EA-409B-85FB-1AD708F83145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D4A8BD0-0755-407D-9830-9B9BC85F793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115C59-C2EA-409B-85FB-1AD708F83145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4A8BD0-0755-407D-9830-9B9BC85F79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1115C59-C2EA-409B-85FB-1AD708F83145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D4A8BD0-0755-407D-9830-9B9BC85F793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115C59-C2EA-409B-85FB-1AD708F83145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4A8BD0-0755-407D-9830-9B9BC85F79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115C59-C2EA-409B-85FB-1AD708F83145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4A8BD0-0755-407D-9830-9B9BC85F79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115C59-C2EA-409B-85FB-1AD708F83145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4A8BD0-0755-407D-9830-9B9BC85F79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1115C59-C2EA-409B-85FB-1AD708F83145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4A8BD0-0755-407D-9830-9B9BC85F79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115C59-C2EA-409B-85FB-1AD708F83145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4A8BD0-0755-407D-9830-9B9BC85F79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115C59-C2EA-409B-85FB-1AD708F83145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4A8BD0-0755-407D-9830-9B9BC85F793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115C59-C2EA-409B-85FB-1AD708F83145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4A8BD0-0755-407D-9830-9B9BC85F79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01115C59-C2EA-409B-85FB-1AD708F83145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D4A8BD0-0755-407D-9830-9B9BC85F79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B415F4-5511-42FC-8CAD-DA452DBAF72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84660F-2865-4087-9F63-ABF7ACBA42E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25009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AB633-C52C-4E3F-8A52-464CD0CEC01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6CC924-6578-4BEA-A37E-32CB893EFC1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33910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C07F0D-0F75-428E-AE0C-340C370DF3B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4082BD-C02E-4012-98FF-30A74F8CC5E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19005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034A52-E32E-4769-8482-1F866A0FE0F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F88125-66A8-49E3-B5E8-CB8D7191859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59549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1EC79C-3F82-44CB-9D44-0DA2CA8BF2F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93ABDF-C29E-4598-8B1A-443CD1DF47E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78167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0FB204-2AFF-425D-84DA-13B56E18389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EC3349-505D-4337-BDB6-3940FDE10BF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09962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858A2-877C-43EB-8B79-46B7B2257D1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D9CFD1-0315-4945-B7FC-8AC2B95045BD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360353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B1CEC1-7F7E-4D89-A9E3-A31DF210DA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86A87C-5B51-40BA-9076-BA8F9506F9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412457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37A661-E6C9-46AD-87C2-1355F2ADBD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EAC86B-2901-4B39-8A11-FE17F298AD6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845458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CFC6ED-81B8-48F2-8B1D-DC7043AB253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A4C09A-E330-42B5-8B7F-AAD308D5C93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086907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462829-0131-4C60-B63A-29B8D6CA919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881725-1559-4766-B961-7CF7848CC3A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415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01115C59-C2EA-409B-85FB-1AD708F83145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D4A8BD0-0755-407D-9830-9B9BC85F793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B174599-6BF0-4FDA-A2C3-1D5D8554E7A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9F94B1F-709D-435A-9D8A-B9C387C05A9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7422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altLang="cs-CZ" sz="1200" dirty="0" smtClean="0"/>
              <a:t>		</a:t>
            </a:r>
            <a:br>
              <a:rPr lang="cs-CZ" altLang="cs-CZ" sz="1200" dirty="0" smtClean="0"/>
            </a:br>
            <a:r>
              <a:rPr lang="cs-CZ" altLang="cs-CZ" sz="1200" dirty="0" smtClean="0"/>
              <a:t>		Základní škola Ústí nad Labem, Anežky České 702/17, příspěvková organizace</a:t>
            </a:r>
            <a:br>
              <a:rPr lang="cs-CZ" altLang="cs-CZ" sz="1200" dirty="0" smtClean="0"/>
            </a:br>
            <a:r>
              <a:rPr lang="cs-CZ" altLang="cs-CZ" sz="1200" dirty="0" smtClean="0"/>
              <a:t> </a:t>
            </a:r>
            <a:br>
              <a:rPr lang="cs-CZ" altLang="cs-CZ" sz="1200" dirty="0" smtClean="0"/>
            </a:br>
            <a:r>
              <a:rPr lang="cs-CZ" alt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altLang="cs-CZ" sz="1200" dirty="0" smtClean="0"/>
              <a:t>			</a:t>
            </a:r>
            <a:br>
              <a:rPr lang="cs-CZ" altLang="cs-CZ" sz="1200" dirty="0" smtClean="0"/>
            </a:br>
            <a:r>
              <a:rPr lang="cs-CZ" altLang="cs-CZ" sz="1200" dirty="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altLang="cs-CZ" sz="1200" dirty="0" smtClean="0"/>
              <a:t/>
            </a:r>
            <a:br>
              <a:rPr lang="cs-CZ" altLang="cs-CZ" sz="1200" dirty="0" smtClean="0"/>
            </a:br>
            <a:r>
              <a:rPr lang="cs-CZ" altLang="cs-CZ" sz="1200" dirty="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altLang="cs-CZ" sz="1200" dirty="0" smtClean="0"/>
              <a:t/>
            </a:r>
            <a:br>
              <a:rPr lang="cs-CZ" altLang="cs-CZ" sz="1200" dirty="0" smtClean="0"/>
            </a:br>
            <a:r>
              <a:rPr lang="cs-CZ" altLang="cs-CZ" sz="1200" dirty="0" smtClean="0"/>
              <a:t>		               </a:t>
            </a:r>
            <a:r>
              <a:rPr lang="cs-CZ" alt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smtClean="0"/>
              <a:t>: </a:t>
            </a:r>
            <a:r>
              <a:rPr lang="cs-CZ" sz="1600" smtClean="0"/>
              <a:t>VY_22_INOVACE_20_4_P3-PRESENT PERFECT</a:t>
            </a:r>
            <a:endParaRPr lang="cs-CZ" sz="16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3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Andrea </a:t>
            </a:r>
            <a:r>
              <a:rPr lang="cs-CZ" sz="1700" dirty="0" err="1" smtClean="0"/>
              <a:t>Leskotová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</a:t>
            </a:r>
            <a:r>
              <a:rPr lang="cs-CZ" sz="1700" dirty="0"/>
              <a:t>Jazyk a jazyková komunikace/ Anglický jazyk/ </a:t>
            </a:r>
            <a:r>
              <a:rPr lang="cs-CZ" sz="1700" dirty="0" smtClean="0"/>
              <a:t>PRESENT PERFECT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1700" dirty="0" smtClean="0"/>
              <a:t>Anotace:	</a:t>
            </a:r>
            <a:r>
              <a:rPr lang="cs-CZ" sz="1600" dirty="0"/>
              <a:t> Na základě </a:t>
            </a:r>
            <a:r>
              <a:rPr lang="cs-CZ" sz="1600" dirty="0" smtClean="0"/>
              <a:t>vyvození stavby předpřítomného času žáci  tvoří  věty v daném čase.</a:t>
            </a:r>
            <a:endParaRPr lang="cs-CZ" sz="16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16.4.2013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16.4.2013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811383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Perfect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Project 3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049299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a </a:t>
            </a:r>
            <a:r>
              <a:rPr lang="cs-CZ" dirty="0" err="1" smtClean="0"/>
              <a:t>traveller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have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been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to </a:t>
            </a:r>
            <a:r>
              <a:rPr lang="cs-CZ" dirty="0" err="1" smtClean="0"/>
              <a:t>Africa</a:t>
            </a:r>
            <a:r>
              <a:rPr lang="cs-CZ" dirty="0" smtClean="0"/>
              <a:t> </a:t>
            </a:r>
            <a:r>
              <a:rPr lang="cs-CZ" dirty="0" err="1" smtClean="0"/>
              <a:t>twice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have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visited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Pyramids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have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ridden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 smtClean="0"/>
              <a:t>camel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have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eaten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many </a:t>
            </a:r>
            <a:r>
              <a:rPr lang="cs-CZ" dirty="0" err="1" smtClean="0"/>
              <a:t>African</a:t>
            </a:r>
            <a:r>
              <a:rPr lang="cs-CZ" dirty="0" smtClean="0"/>
              <a:t> </a:t>
            </a:r>
            <a:r>
              <a:rPr lang="cs-CZ" dirty="0" err="1" smtClean="0"/>
              <a:t>specialities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haven´t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found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 smtClean="0"/>
              <a:t>diamond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haven´t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travelled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/>
              <a:t>into</a:t>
            </a:r>
            <a:r>
              <a:rPr lang="cs-CZ" dirty="0" smtClean="0"/>
              <a:t> Sahara desert.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Toto jsou příklady předpřítomného času, anglicky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Perfect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C:\Users\leskotova\AppData\Local\Microsoft\Windows\Temporary Internet Files\Content.IE5\M2ZSKQ1P\MC9004352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1" y="895350"/>
            <a:ext cx="2377897" cy="2173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8993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PRESENT PERFECT </a:t>
            </a:r>
            <a:r>
              <a:rPr lang="cs-CZ" dirty="0" smtClean="0"/>
              <a:t>– otázka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have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been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to </a:t>
            </a:r>
            <a:r>
              <a:rPr lang="cs-CZ" dirty="0" err="1"/>
              <a:t>Africa</a:t>
            </a:r>
            <a:r>
              <a:rPr lang="cs-CZ" dirty="0"/>
              <a:t> </a:t>
            </a:r>
            <a:r>
              <a:rPr lang="cs-CZ" dirty="0" err="1"/>
              <a:t>twice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have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visited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Pyramids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have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ridden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a </a:t>
            </a:r>
            <a:r>
              <a:rPr lang="cs-CZ" dirty="0" err="1"/>
              <a:t>camel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have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eaten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many </a:t>
            </a:r>
            <a:r>
              <a:rPr lang="cs-CZ" dirty="0" err="1"/>
              <a:t>African</a:t>
            </a:r>
            <a:r>
              <a:rPr lang="cs-CZ" dirty="0"/>
              <a:t> </a:t>
            </a:r>
            <a:r>
              <a:rPr lang="cs-CZ" dirty="0" err="1"/>
              <a:t>specialities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haven´t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found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a </a:t>
            </a:r>
            <a:r>
              <a:rPr lang="cs-CZ" dirty="0" err="1"/>
              <a:t>diamond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haven´t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travelled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/>
              <a:t>into</a:t>
            </a:r>
            <a:r>
              <a:rPr lang="cs-CZ" dirty="0"/>
              <a:t> Sahara desert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1. Z kolika částí se skládá přísudek?</a:t>
            </a:r>
          </a:p>
          <a:p>
            <a:pPr marL="0" indent="0">
              <a:buNone/>
            </a:pPr>
            <a:r>
              <a:rPr lang="cs-CZ" dirty="0"/>
              <a:t>Ze dvou.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2071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PRESENT PERFECT – otázka </a:t>
            </a:r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have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been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to </a:t>
            </a:r>
            <a:r>
              <a:rPr lang="cs-CZ" dirty="0" err="1"/>
              <a:t>Africa</a:t>
            </a:r>
            <a:r>
              <a:rPr lang="cs-CZ" dirty="0"/>
              <a:t> </a:t>
            </a:r>
            <a:r>
              <a:rPr lang="cs-CZ" dirty="0" err="1"/>
              <a:t>twice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have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visited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Pyramids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have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ridden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a </a:t>
            </a:r>
            <a:r>
              <a:rPr lang="cs-CZ" dirty="0" err="1"/>
              <a:t>camel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have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eaten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many </a:t>
            </a:r>
            <a:r>
              <a:rPr lang="cs-CZ" dirty="0" err="1"/>
              <a:t>African</a:t>
            </a:r>
            <a:r>
              <a:rPr lang="cs-CZ" dirty="0"/>
              <a:t> </a:t>
            </a:r>
            <a:r>
              <a:rPr lang="cs-CZ" dirty="0" err="1"/>
              <a:t>specialities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haven´t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found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a </a:t>
            </a:r>
            <a:r>
              <a:rPr lang="cs-CZ" dirty="0" err="1"/>
              <a:t>diamond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haven´t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travelled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/>
              <a:t>into</a:t>
            </a:r>
            <a:r>
              <a:rPr lang="cs-CZ" dirty="0"/>
              <a:t> Sahara desert.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2. Jak se </a:t>
            </a:r>
            <a:r>
              <a:rPr lang="cs-CZ" dirty="0" smtClean="0"/>
              <a:t>obecně jmenuje </a:t>
            </a:r>
            <a:r>
              <a:rPr lang="cs-CZ" dirty="0"/>
              <a:t>první část přísudku? Jaké sloveso ji tvoří?</a:t>
            </a:r>
          </a:p>
          <a:p>
            <a:pPr marL="0" indent="0">
              <a:buNone/>
            </a:pPr>
            <a:r>
              <a:rPr lang="cs-CZ" dirty="0"/>
              <a:t>Pomocné sloveso, sloveso </a:t>
            </a:r>
            <a:r>
              <a:rPr lang="cs-CZ" b="1" dirty="0"/>
              <a:t>to </a:t>
            </a:r>
            <a:r>
              <a:rPr lang="cs-CZ" b="1" dirty="0" err="1"/>
              <a:t>have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8396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PRESENT PERFECT – otázka </a:t>
            </a:r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I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have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been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to </a:t>
            </a:r>
            <a:r>
              <a:rPr lang="cs-CZ" dirty="0" err="1"/>
              <a:t>Africa</a:t>
            </a:r>
            <a:r>
              <a:rPr lang="cs-CZ" dirty="0"/>
              <a:t> </a:t>
            </a:r>
            <a:r>
              <a:rPr lang="cs-CZ" dirty="0" err="1"/>
              <a:t>twice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have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visited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Pyramids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have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ridden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a </a:t>
            </a:r>
            <a:r>
              <a:rPr lang="cs-CZ" dirty="0" err="1"/>
              <a:t>camel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have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eaten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many </a:t>
            </a:r>
            <a:r>
              <a:rPr lang="cs-CZ" dirty="0" err="1"/>
              <a:t>African</a:t>
            </a:r>
            <a:r>
              <a:rPr lang="cs-CZ" dirty="0"/>
              <a:t> </a:t>
            </a:r>
            <a:r>
              <a:rPr lang="cs-CZ" dirty="0" err="1"/>
              <a:t>specialities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haven´t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found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a </a:t>
            </a:r>
            <a:r>
              <a:rPr lang="cs-CZ" dirty="0" err="1"/>
              <a:t>diamond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haven´t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travelled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/>
              <a:t>into</a:t>
            </a:r>
            <a:r>
              <a:rPr lang="cs-CZ" dirty="0"/>
              <a:t> Sahara desert.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3. Může toto sloveso mít i jiný tvar? Pokud ano, jaký a kdy?</a:t>
            </a:r>
          </a:p>
          <a:p>
            <a:pPr marL="0" indent="0">
              <a:buNone/>
            </a:pPr>
            <a:r>
              <a:rPr lang="cs-CZ" dirty="0"/>
              <a:t>Ano, ve 3. osobě čísla jednotného tvar </a:t>
            </a:r>
            <a:r>
              <a:rPr lang="cs-CZ" b="1" dirty="0"/>
              <a:t>has</a:t>
            </a:r>
            <a:r>
              <a:rPr lang="cs-CZ" b="1" dirty="0" smtClean="0"/>
              <a:t>.</a:t>
            </a:r>
          </a:p>
          <a:p>
            <a:pPr marL="0" indent="0">
              <a:buNone/>
            </a:pPr>
            <a:r>
              <a:rPr lang="cs-CZ" i="1" dirty="0" err="1" smtClean="0"/>
              <a:t>Amy</a:t>
            </a:r>
            <a:r>
              <a:rPr lang="cs-CZ" i="1" dirty="0" smtClean="0"/>
              <a:t> </a:t>
            </a:r>
            <a:r>
              <a:rPr lang="cs-CZ" b="1" i="1" dirty="0" smtClean="0">
                <a:solidFill>
                  <a:schemeClr val="accent3"/>
                </a:solidFill>
              </a:rPr>
              <a:t>has </a:t>
            </a:r>
            <a:r>
              <a:rPr lang="cs-CZ" b="1" i="1" dirty="0" err="1" smtClean="0">
                <a:solidFill>
                  <a:schemeClr val="accent3"/>
                </a:solidFill>
              </a:rPr>
              <a:t>been</a:t>
            </a:r>
            <a:r>
              <a:rPr lang="cs-CZ" b="1" i="1" dirty="0" smtClean="0">
                <a:solidFill>
                  <a:schemeClr val="accent3"/>
                </a:solidFill>
              </a:rPr>
              <a:t> </a:t>
            </a:r>
            <a:r>
              <a:rPr lang="cs-CZ" i="1" dirty="0" smtClean="0"/>
              <a:t>to </a:t>
            </a:r>
            <a:r>
              <a:rPr lang="cs-CZ" i="1" dirty="0" err="1" smtClean="0"/>
              <a:t>Africa</a:t>
            </a:r>
            <a:r>
              <a:rPr lang="cs-CZ" i="1" dirty="0" smtClean="0"/>
              <a:t> </a:t>
            </a:r>
            <a:r>
              <a:rPr lang="cs-CZ" i="1" dirty="0" err="1" smtClean="0"/>
              <a:t>three</a:t>
            </a:r>
            <a:r>
              <a:rPr lang="cs-CZ" i="1" dirty="0" smtClean="0"/>
              <a:t> </a:t>
            </a:r>
            <a:r>
              <a:rPr lang="cs-CZ" i="1" dirty="0" err="1" smtClean="0"/>
              <a:t>times</a:t>
            </a:r>
            <a:r>
              <a:rPr lang="cs-CZ" i="1" dirty="0" smtClean="0"/>
              <a:t>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338935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PRESENT PERFECT – otázka </a:t>
            </a:r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have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been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to </a:t>
            </a:r>
            <a:r>
              <a:rPr lang="cs-CZ" dirty="0" err="1"/>
              <a:t>Africa</a:t>
            </a:r>
            <a:r>
              <a:rPr lang="cs-CZ" dirty="0"/>
              <a:t> </a:t>
            </a:r>
            <a:r>
              <a:rPr lang="cs-CZ" dirty="0" err="1"/>
              <a:t>twice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have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visited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Pyramids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have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ridden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a </a:t>
            </a:r>
            <a:r>
              <a:rPr lang="cs-CZ" dirty="0" err="1"/>
              <a:t>camel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have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eaten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many </a:t>
            </a:r>
            <a:r>
              <a:rPr lang="cs-CZ" dirty="0" err="1"/>
              <a:t>African</a:t>
            </a:r>
            <a:r>
              <a:rPr lang="cs-CZ" dirty="0"/>
              <a:t> </a:t>
            </a:r>
            <a:r>
              <a:rPr lang="cs-CZ" dirty="0" err="1"/>
              <a:t>specialities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haven´t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found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a </a:t>
            </a:r>
            <a:r>
              <a:rPr lang="cs-CZ" dirty="0" err="1"/>
              <a:t>diamond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haven´t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travelled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/>
              <a:t>into</a:t>
            </a:r>
            <a:r>
              <a:rPr lang="cs-CZ" dirty="0"/>
              <a:t> Sahara desert.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4. Jak se obecně nazývá druhá část přísudku? </a:t>
            </a:r>
          </a:p>
          <a:p>
            <a:pPr marL="0" indent="0">
              <a:buNone/>
            </a:pPr>
            <a:r>
              <a:rPr lang="cs-CZ" dirty="0" smtClean="0"/>
              <a:t>Plnovýznamové (hlavní) </a:t>
            </a:r>
            <a:r>
              <a:rPr lang="cs-CZ" dirty="0"/>
              <a:t>sloveso.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117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PRESENT PERFECT – </a:t>
            </a:r>
            <a:r>
              <a:rPr lang="cs-CZ" dirty="0" smtClean="0"/>
              <a:t>otázka 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I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have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been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to </a:t>
            </a:r>
            <a:r>
              <a:rPr lang="cs-CZ" dirty="0" err="1"/>
              <a:t>Africa</a:t>
            </a:r>
            <a:r>
              <a:rPr lang="cs-CZ" dirty="0"/>
              <a:t> </a:t>
            </a:r>
            <a:r>
              <a:rPr lang="cs-CZ" dirty="0" err="1"/>
              <a:t>twice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have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visited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Pyramids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have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ridden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a </a:t>
            </a:r>
            <a:r>
              <a:rPr lang="cs-CZ" dirty="0" err="1"/>
              <a:t>camel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have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eaten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many </a:t>
            </a:r>
            <a:r>
              <a:rPr lang="cs-CZ" dirty="0" err="1"/>
              <a:t>African</a:t>
            </a:r>
            <a:r>
              <a:rPr lang="cs-CZ" dirty="0"/>
              <a:t> </a:t>
            </a:r>
            <a:r>
              <a:rPr lang="cs-CZ" dirty="0" err="1"/>
              <a:t>specialities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haven´t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found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a </a:t>
            </a:r>
            <a:r>
              <a:rPr lang="cs-CZ" dirty="0" err="1"/>
              <a:t>diamond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haven´t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travelled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/>
              <a:t>into</a:t>
            </a:r>
            <a:r>
              <a:rPr lang="cs-CZ" dirty="0"/>
              <a:t> Sahara desert.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5. Dokážeš </a:t>
            </a:r>
            <a:r>
              <a:rPr lang="cs-CZ" dirty="0"/>
              <a:t>najít pravidelná slovesa? Jsou ve tvaru nazvaném Past </a:t>
            </a:r>
            <a:r>
              <a:rPr lang="cs-CZ" dirty="0" err="1"/>
              <a:t>Participle</a:t>
            </a:r>
            <a:r>
              <a:rPr lang="cs-CZ" dirty="0"/>
              <a:t>. Jak se tvoří?</a:t>
            </a:r>
          </a:p>
          <a:p>
            <a:pPr marL="0" indent="0">
              <a:buNone/>
            </a:pPr>
            <a:r>
              <a:rPr lang="cs-CZ" dirty="0" err="1"/>
              <a:t>Visited</a:t>
            </a:r>
            <a:r>
              <a:rPr lang="cs-CZ" dirty="0"/>
              <a:t>, </a:t>
            </a:r>
            <a:r>
              <a:rPr lang="cs-CZ" dirty="0" err="1"/>
              <a:t>travelled</a:t>
            </a:r>
            <a:r>
              <a:rPr lang="cs-CZ" dirty="0"/>
              <a:t>. </a:t>
            </a:r>
            <a:r>
              <a:rPr lang="cs-CZ" dirty="0" smtClean="0"/>
              <a:t>Stejně </a:t>
            </a:r>
            <a:r>
              <a:rPr lang="cs-CZ" dirty="0"/>
              <a:t>jako tvar pro minulý </a:t>
            </a:r>
            <a:r>
              <a:rPr lang="cs-CZ" dirty="0" smtClean="0"/>
              <a:t>čas, jsou </a:t>
            </a:r>
            <a:r>
              <a:rPr lang="cs-CZ" dirty="0"/>
              <a:t>utvořena koncovkou </a:t>
            </a:r>
            <a:r>
              <a:rPr lang="cs-CZ" b="1" dirty="0"/>
              <a:t>-</a:t>
            </a:r>
            <a:r>
              <a:rPr lang="cs-CZ" b="1" dirty="0" err="1" smtClean="0"/>
              <a:t>ed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5832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PRESENT PERFECT – </a:t>
            </a:r>
            <a:r>
              <a:rPr lang="cs-CZ" dirty="0" smtClean="0"/>
              <a:t>otázka 6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I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have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been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to </a:t>
            </a:r>
            <a:r>
              <a:rPr lang="cs-CZ" dirty="0" err="1"/>
              <a:t>Africa</a:t>
            </a:r>
            <a:r>
              <a:rPr lang="cs-CZ" dirty="0"/>
              <a:t> </a:t>
            </a:r>
            <a:r>
              <a:rPr lang="cs-CZ" dirty="0" err="1"/>
              <a:t>twice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have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visited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Pyramids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have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ridden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a </a:t>
            </a:r>
            <a:r>
              <a:rPr lang="cs-CZ" dirty="0" err="1"/>
              <a:t>camel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have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eaten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many </a:t>
            </a:r>
            <a:r>
              <a:rPr lang="cs-CZ" dirty="0" err="1"/>
              <a:t>African</a:t>
            </a:r>
            <a:r>
              <a:rPr lang="cs-CZ" dirty="0"/>
              <a:t> </a:t>
            </a:r>
            <a:r>
              <a:rPr lang="cs-CZ" dirty="0" err="1"/>
              <a:t>specialities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haven´t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found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a </a:t>
            </a:r>
            <a:r>
              <a:rPr lang="cs-CZ" dirty="0" err="1"/>
              <a:t>diamond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haven´t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travelled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/>
              <a:t>into</a:t>
            </a:r>
            <a:r>
              <a:rPr lang="cs-CZ" dirty="0"/>
              <a:t> Sahara desert.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6. Některá slovesa jsou nepravidelná. Přečti je. Kde si vyhledáš jejich tvary?</a:t>
            </a:r>
          </a:p>
          <a:p>
            <a:pPr marL="0" indent="0">
              <a:buNone/>
            </a:pPr>
            <a:r>
              <a:rPr lang="cs-CZ" dirty="0" err="1"/>
              <a:t>Been</a:t>
            </a:r>
            <a:r>
              <a:rPr lang="cs-CZ" dirty="0"/>
              <a:t>, </a:t>
            </a:r>
            <a:r>
              <a:rPr lang="cs-CZ" dirty="0" err="1"/>
              <a:t>ridden</a:t>
            </a:r>
            <a:r>
              <a:rPr lang="cs-CZ" dirty="0"/>
              <a:t>, </a:t>
            </a:r>
            <a:r>
              <a:rPr lang="cs-CZ" dirty="0" err="1"/>
              <a:t>eaten</a:t>
            </a:r>
            <a:r>
              <a:rPr lang="cs-CZ" dirty="0"/>
              <a:t>, </a:t>
            </a:r>
            <a:r>
              <a:rPr lang="cs-CZ" dirty="0" err="1"/>
              <a:t>found</a:t>
            </a:r>
            <a:r>
              <a:rPr lang="cs-CZ" dirty="0"/>
              <a:t>. Tvary vyhledáme v pracovním </a:t>
            </a:r>
            <a:r>
              <a:rPr lang="cs-CZ" dirty="0" smtClean="0"/>
              <a:t>sešitě nebo slovníku.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3301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perfect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dirty="0" smtClean="0"/>
              <a:t>Předpřítomný čas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3000" dirty="0" err="1" smtClean="0"/>
              <a:t>She</a:t>
            </a:r>
            <a:r>
              <a:rPr lang="cs-CZ" sz="3000" dirty="0" smtClean="0"/>
              <a:t> </a:t>
            </a:r>
            <a:r>
              <a:rPr lang="cs-CZ" sz="3000" dirty="0" smtClean="0">
                <a:solidFill>
                  <a:schemeClr val="accent6">
                    <a:lumMod val="75000"/>
                  </a:schemeClr>
                </a:solidFill>
              </a:rPr>
              <a:t>has </a:t>
            </a:r>
            <a:r>
              <a:rPr lang="cs-CZ" sz="3000" dirty="0" err="1" smtClean="0">
                <a:solidFill>
                  <a:schemeClr val="accent6">
                    <a:lumMod val="75000"/>
                  </a:schemeClr>
                </a:solidFill>
              </a:rPr>
              <a:t>visited</a:t>
            </a:r>
            <a:r>
              <a:rPr lang="cs-CZ" sz="30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000" dirty="0" err="1" smtClean="0"/>
              <a:t>the</a:t>
            </a:r>
            <a:r>
              <a:rPr lang="cs-CZ" sz="3000" dirty="0" smtClean="0"/>
              <a:t> </a:t>
            </a:r>
            <a:r>
              <a:rPr lang="cs-CZ" sz="3000" dirty="0" err="1" smtClean="0"/>
              <a:t>Pyramids</a:t>
            </a:r>
            <a:r>
              <a:rPr lang="cs-CZ" sz="3000" dirty="0" smtClean="0"/>
              <a:t>.</a:t>
            </a:r>
          </a:p>
          <a:p>
            <a:r>
              <a:rPr lang="cs-CZ" sz="3000" dirty="0" smtClean="0"/>
              <a:t>I </a:t>
            </a:r>
            <a:r>
              <a:rPr lang="cs-CZ" sz="3000" dirty="0" err="1" smtClean="0">
                <a:solidFill>
                  <a:schemeClr val="accent6">
                    <a:lumMod val="75000"/>
                  </a:schemeClr>
                </a:solidFill>
              </a:rPr>
              <a:t>have</a:t>
            </a:r>
            <a:r>
              <a:rPr lang="cs-CZ" sz="3000" dirty="0" err="1" smtClean="0">
                <a:solidFill>
                  <a:srgbClr val="7030A0"/>
                </a:solidFill>
              </a:rPr>
              <a:t>n´t</a:t>
            </a:r>
            <a:r>
              <a:rPr lang="cs-CZ" sz="30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000" dirty="0" err="1" smtClean="0">
                <a:solidFill>
                  <a:schemeClr val="accent6">
                    <a:lumMod val="75000"/>
                  </a:schemeClr>
                </a:solidFill>
              </a:rPr>
              <a:t>eaten</a:t>
            </a:r>
            <a:r>
              <a:rPr lang="cs-CZ" sz="30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000" dirty="0" err="1" smtClean="0"/>
              <a:t>octopus</a:t>
            </a:r>
            <a:r>
              <a:rPr lang="cs-CZ" sz="3000" dirty="0" smtClean="0"/>
              <a:t>.</a:t>
            </a:r>
          </a:p>
          <a:p>
            <a:endParaRPr lang="cs-CZ" dirty="0" smtClean="0"/>
          </a:p>
          <a:p>
            <a:r>
              <a:rPr lang="cs-CZ" sz="3000" dirty="0" smtClean="0"/>
              <a:t>Vyjadřuje naše životní zkušenosti a zážitky.</a:t>
            </a:r>
          </a:p>
          <a:p>
            <a:r>
              <a:rPr lang="cs-CZ" sz="3000" dirty="0" smtClean="0"/>
              <a:t>Je tvořen pomocným slovesem </a:t>
            </a:r>
            <a:r>
              <a:rPr lang="cs-CZ" sz="3000" u="sng" dirty="0" err="1" smtClean="0">
                <a:uFill>
                  <a:solidFill>
                    <a:schemeClr val="accent4"/>
                  </a:solidFill>
                </a:uFill>
              </a:rPr>
              <a:t>have</a:t>
            </a:r>
            <a:r>
              <a:rPr lang="cs-CZ" sz="3000" u="sng" dirty="0" smtClean="0">
                <a:uFill>
                  <a:solidFill>
                    <a:schemeClr val="accent4"/>
                  </a:solidFill>
                </a:uFill>
              </a:rPr>
              <a:t> (has) </a:t>
            </a:r>
            <a:r>
              <a:rPr lang="cs-CZ" sz="3000" dirty="0" smtClean="0"/>
              <a:t>a plnovýznamovým slovesem ve tvaru </a:t>
            </a:r>
            <a:r>
              <a:rPr lang="cs-CZ" sz="3000" u="sng" dirty="0" smtClean="0">
                <a:uFill>
                  <a:solidFill>
                    <a:schemeClr val="accent4"/>
                  </a:solidFill>
                </a:uFill>
              </a:rPr>
              <a:t>Past </a:t>
            </a:r>
            <a:r>
              <a:rPr lang="cs-CZ" sz="3000" u="sng" dirty="0" err="1" smtClean="0">
                <a:uFill>
                  <a:solidFill>
                    <a:schemeClr val="accent4"/>
                  </a:solidFill>
                </a:uFill>
              </a:rPr>
              <a:t>Participle</a:t>
            </a:r>
            <a:r>
              <a:rPr lang="cs-CZ" sz="3000" u="sng" dirty="0" smtClean="0">
                <a:uFill>
                  <a:solidFill>
                    <a:schemeClr val="accent4"/>
                  </a:solidFill>
                </a:uFill>
              </a:rPr>
              <a:t> </a:t>
            </a:r>
            <a:r>
              <a:rPr lang="cs-CZ" sz="3000" dirty="0" smtClean="0"/>
              <a:t>(PP).</a:t>
            </a:r>
          </a:p>
          <a:p>
            <a:r>
              <a:rPr lang="cs-CZ" sz="3000" dirty="0" smtClean="0"/>
              <a:t>Od pravidelných sloves se tvar PP tvoří koncovkou –</a:t>
            </a:r>
            <a:r>
              <a:rPr lang="cs-CZ" sz="3000" dirty="0" err="1" smtClean="0">
                <a:solidFill>
                  <a:schemeClr val="accent4"/>
                </a:solidFill>
              </a:rPr>
              <a:t>ed</a:t>
            </a:r>
            <a:r>
              <a:rPr lang="cs-CZ" sz="3000" dirty="0" smtClean="0"/>
              <a:t>, tvary nepravidelných sloves se musíme naučit.</a:t>
            </a:r>
          </a:p>
          <a:p>
            <a:r>
              <a:rPr lang="cs-CZ" sz="3000" dirty="0" smtClean="0"/>
              <a:t>Zápor tvoříme přidáním záporky </a:t>
            </a:r>
            <a:r>
              <a:rPr lang="cs-CZ" sz="3000" dirty="0" smtClean="0">
                <a:solidFill>
                  <a:srgbClr val="7030A0"/>
                </a:solidFill>
              </a:rPr>
              <a:t>not</a:t>
            </a:r>
            <a:r>
              <a:rPr lang="cs-CZ" sz="3000" dirty="0" smtClean="0"/>
              <a:t> k pomocnému slovesu.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2001177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Utvoř tvary past </a:t>
            </a:r>
            <a:r>
              <a:rPr lang="cs-CZ" sz="2800" dirty="0" err="1" smtClean="0"/>
              <a:t>participle</a:t>
            </a:r>
            <a:r>
              <a:rPr lang="cs-CZ" sz="2800" dirty="0" smtClean="0"/>
              <a:t> od těchto pravidelných sloves:</a:t>
            </a:r>
            <a:endParaRPr lang="cs-CZ" sz="2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Infinitive (base </a:t>
            </a:r>
            <a:r>
              <a:rPr lang="cs-CZ" dirty="0" err="1" smtClean="0"/>
              <a:t>forms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Past </a:t>
            </a:r>
            <a:r>
              <a:rPr lang="cs-CZ" dirty="0" err="1" smtClean="0"/>
              <a:t>Participle</a:t>
            </a:r>
            <a:r>
              <a:rPr lang="cs-CZ" dirty="0" smtClean="0"/>
              <a:t> </a:t>
            </a:r>
            <a:r>
              <a:rPr lang="cs-CZ" dirty="0" err="1" smtClean="0"/>
              <a:t>forms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Open</a:t>
            </a:r>
          </a:p>
          <a:p>
            <a:r>
              <a:rPr lang="cs-CZ" dirty="0"/>
              <a:t>L</a:t>
            </a:r>
            <a:r>
              <a:rPr lang="cs-CZ" dirty="0" smtClean="0"/>
              <a:t>isten</a:t>
            </a:r>
          </a:p>
          <a:p>
            <a:r>
              <a:rPr lang="cs-CZ" dirty="0" err="1" smtClean="0"/>
              <a:t>Travel</a:t>
            </a:r>
            <a:endParaRPr lang="cs-CZ" dirty="0" smtClean="0"/>
          </a:p>
          <a:p>
            <a:r>
              <a:rPr lang="cs-CZ" dirty="0" smtClean="0"/>
              <a:t>Visit</a:t>
            </a:r>
          </a:p>
          <a:p>
            <a:r>
              <a:rPr lang="cs-CZ" dirty="0" smtClean="0"/>
              <a:t>Stop</a:t>
            </a:r>
          </a:p>
          <a:p>
            <a:r>
              <a:rPr lang="cs-CZ" dirty="0" smtClean="0"/>
              <a:t>Start</a:t>
            </a:r>
          </a:p>
          <a:p>
            <a:r>
              <a:rPr lang="cs-CZ" dirty="0" smtClean="0"/>
              <a:t>Live</a:t>
            </a:r>
          </a:p>
          <a:p>
            <a:r>
              <a:rPr lang="cs-CZ" dirty="0" smtClean="0"/>
              <a:t>Play</a:t>
            </a:r>
          </a:p>
          <a:p>
            <a:r>
              <a:rPr lang="cs-CZ" dirty="0" smtClean="0"/>
              <a:t>Study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err="1" smtClean="0"/>
              <a:t>Opened</a:t>
            </a:r>
            <a:endParaRPr lang="cs-CZ" dirty="0" smtClean="0"/>
          </a:p>
          <a:p>
            <a:r>
              <a:rPr lang="cs-CZ" dirty="0" err="1" smtClean="0"/>
              <a:t>Listened</a:t>
            </a:r>
            <a:endParaRPr lang="cs-CZ" dirty="0" smtClean="0"/>
          </a:p>
          <a:p>
            <a:r>
              <a:rPr lang="cs-CZ" dirty="0" err="1" smtClean="0"/>
              <a:t>Travelled</a:t>
            </a:r>
            <a:endParaRPr lang="cs-CZ" dirty="0" smtClean="0"/>
          </a:p>
          <a:p>
            <a:r>
              <a:rPr lang="cs-CZ" dirty="0" err="1" smtClean="0"/>
              <a:t>Visited</a:t>
            </a:r>
            <a:endParaRPr lang="cs-CZ" dirty="0" smtClean="0"/>
          </a:p>
          <a:p>
            <a:r>
              <a:rPr lang="cs-CZ" dirty="0" err="1" smtClean="0"/>
              <a:t>Stopped</a:t>
            </a:r>
            <a:endParaRPr lang="cs-CZ" dirty="0" smtClean="0"/>
          </a:p>
          <a:p>
            <a:r>
              <a:rPr lang="cs-CZ" dirty="0" err="1" smtClean="0"/>
              <a:t>Started</a:t>
            </a:r>
            <a:endParaRPr lang="cs-CZ" dirty="0" smtClean="0"/>
          </a:p>
          <a:p>
            <a:r>
              <a:rPr lang="cs-CZ" dirty="0" err="1" smtClean="0"/>
              <a:t>Lived</a:t>
            </a:r>
            <a:endParaRPr lang="cs-CZ" dirty="0" smtClean="0"/>
          </a:p>
          <a:p>
            <a:r>
              <a:rPr lang="cs-CZ" dirty="0" err="1" smtClean="0"/>
              <a:t>Played</a:t>
            </a:r>
            <a:endParaRPr lang="cs-CZ" dirty="0" smtClean="0"/>
          </a:p>
          <a:p>
            <a:r>
              <a:rPr lang="cs-CZ" dirty="0" err="1" smtClean="0"/>
              <a:t>Studied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3149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28600"/>
            <a:ext cx="7560840" cy="1173480"/>
          </a:xfrm>
        </p:spPr>
        <p:txBody>
          <a:bodyPr anchor="ctr">
            <a:normAutofit/>
          </a:bodyPr>
          <a:lstStyle/>
          <a:p>
            <a:r>
              <a:rPr lang="cs-CZ" sz="3800" dirty="0" err="1" smtClean="0"/>
              <a:t>Present</a:t>
            </a:r>
            <a:r>
              <a:rPr lang="cs-CZ" sz="3800" dirty="0" smtClean="0"/>
              <a:t> </a:t>
            </a:r>
            <a:r>
              <a:rPr lang="cs-CZ" sz="3800" dirty="0" err="1" smtClean="0"/>
              <a:t>perfect</a:t>
            </a:r>
            <a:r>
              <a:rPr lang="cs-CZ" sz="3800" dirty="0" smtClean="0"/>
              <a:t> – tvorba vět</a:t>
            </a:r>
            <a:endParaRPr lang="cs-CZ" sz="3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 anchor="ctr"/>
          <a:lstStyle/>
          <a:p>
            <a:r>
              <a:rPr lang="cs-CZ" dirty="0" smtClean="0"/>
              <a:t>Použij následující slovesa a utvoř věty v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Perfect</a:t>
            </a:r>
            <a:r>
              <a:rPr lang="cs-CZ" dirty="0" smtClean="0"/>
              <a:t>. 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173457630"/>
              </p:ext>
            </p:extLst>
          </p:nvPr>
        </p:nvGraphicFramePr>
        <p:xfrm>
          <a:off x="457200" y="2133600"/>
          <a:ext cx="7239000" cy="2108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9500"/>
                <a:gridCol w="36195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Pravidelná slovesa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Nepravidelná slovesa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Travel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Visit</a:t>
                      </a:r>
                    </a:p>
                    <a:p>
                      <a:r>
                        <a:rPr lang="cs-CZ" dirty="0" smtClean="0"/>
                        <a:t>Stop</a:t>
                      </a:r>
                    </a:p>
                    <a:p>
                      <a:r>
                        <a:rPr lang="cs-CZ" dirty="0" smtClean="0"/>
                        <a:t>Start</a:t>
                      </a:r>
                    </a:p>
                    <a:p>
                      <a:r>
                        <a:rPr lang="cs-CZ" dirty="0" smtClean="0"/>
                        <a:t>Live</a:t>
                      </a:r>
                    </a:p>
                    <a:p>
                      <a:r>
                        <a:rPr lang="cs-CZ" dirty="0" smtClean="0"/>
                        <a:t>Play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See</a:t>
                      </a:r>
                      <a:endParaRPr lang="cs-CZ" dirty="0" smtClean="0"/>
                    </a:p>
                    <a:p>
                      <a:r>
                        <a:rPr lang="cs-CZ" dirty="0" err="1" smtClean="0"/>
                        <a:t>Eat</a:t>
                      </a:r>
                      <a:endParaRPr lang="cs-CZ" dirty="0" smtClean="0"/>
                    </a:p>
                    <a:p>
                      <a:r>
                        <a:rPr lang="cs-CZ" dirty="0" err="1" smtClean="0"/>
                        <a:t>Read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Do</a:t>
                      </a:r>
                    </a:p>
                    <a:p>
                      <a:r>
                        <a:rPr lang="cs-CZ" dirty="0" err="1" smtClean="0"/>
                        <a:t>Win</a:t>
                      </a:r>
                      <a:endParaRPr lang="cs-CZ" dirty="0" smtClean="0"/>
                    </a:p>
                    <a:p>
                      <a:r>
                        <a:rPr lang="cs-CZ" dirty="0" err="1" smtClean="0"/>
                        <a:t>Be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14021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dirty="0" smtClean="0"/>
              <a:t>Vlastní</a:t>
            </a:r>
          </a:p>
          <a:p>
            <a:r>
              <a:rPr lang="cs-CZ" altLang="cs-CZ" dirty="0"/>
              <a:t>Obrázky použité v prezentaci jsou dostupné pod licencí Microsoft Office 2010 na </a:t>
            </a:r>
            <a:r>
              <a:rPr lang="cs-CZ" altLang="cs-CZ" dirty="0">
                <a:hlinkClick r:id="rId2"/>
              </a:rPr>
              <a:t>www.office.com</a:t>
            </a:r>
            <a:endParaRPr lang="cs-CZ" altLang="cs-CZ" dirty="0"/>
          </a:p>
          <a:p>
            <a:pPr marL="0" indent="0">
              <a:buNone/>
            </a:pPr>
            <a:endParaRPr lang="cs-CZ" altLang="cs-CZ" dirty="0" smtClean="0"/>
          </a:p>
          <a:p>
            <a:endParaRPr lang="cs-CZ" altLang="cs-CZ" dirty="0" smtClean="0"/>
          </a:p>
          <a:p>
            <a:endParaRPr lang="cs-CZ" altLang="cs-CZ" dirty="0" smtClean="0"/>
          </a:p>
          <a:p>
            <a:endParaRPr lang="cs-CZ" altLang="cs-CZ" dirty="0" smtClean="0"/>
          </a:p>
          <a:p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31450438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84</TotalTime>
  <Words>660</Words>
  <Application>Microsoft Office PowerPoint</Application>
  <PresentationFormat>Předvádění na obrazovce (4:3)</PresentationFormat>
  <Paragraphs>155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Bohatý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Present Perfect</vt:lpstr>
      <vt:lpstr>I am a traveller…</vt:lpstr>
      <vt:lpstr>PRESENT PERFECT – otázka 1</vt:lpstr>
      <vt:lpstr>PRESENT PERFECT – otázka 2</vt:lpstr>
      <vt:lpstr>PRESENT PERFECT – otázka 3</vt:lpstr>
      <vt:lpstr>PRESENT PERFECT – otázka 4</vt:lpstr>
      <vt:lpstr>PRESENT PERFECT – otázka 5</vt:lpstr>
      <vt:lpstr>PRESENT PERFECT – otázka 6</vt:lpstr>
      <vt:lpstr>Present perfect</vt:lpstr>
      <vt:lpstr>Utvoř tvary past participle od těchto pravidelných sloves:</vt:lpstr>
      <vt:lpstr>Present perfect – tvorba vět</vt:lpstr>
      <vt:lpstr>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Perfect</dc:title>
  <dc:creator>Andrea</dc:creator>
  <cp:lastModifiedBy>Andrea Leskotová</cp:lastModifiedBy>
  <cp:revision>15</cp:revision>
  <dcterms:created xsi:type="dcterms:W3CDTF">2013-04-15T20:39:47Z</dcterms:created>
  <dcterms:modified xsi:type="dcterms:W3CDTF">2013-12-02T21:31:48Z</dcterms:modified>
</cp:coreProperties>
</file>