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7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2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>
        <p:scale>
          <a:sx n="100" d="100"/>
          <a:sy n="100" d="100"/>
        </p:scale>
        <p:origin x="-72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316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415F4-5511-42FC-8CAD-DA452DBAF72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4660F-2865-4087-9F63-ABF7ACBA42E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680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AB633-C52C-4E3F-8A52-464CD0CEC01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CC924-6578-4BEA-A37E-32CB893EFC1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566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07F0D-0F75-428E-AE0C-340C370DF3B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082BD-C02E-4012-98FF-30A74F8CC5E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746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34A52-E32E-4769-8482-1F866A0FE0F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88125-66A8-49E3-B5E8-CB8D719185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122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EC79C-3F82-44CB-9D44-0DA2CA8BF2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3ABDF-C29E-4598-8B1A-443CD1DF47E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837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FB204-2AFF-425D-84DA-13B56E1838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C3349-505D-4337-BDB6-3940FDE10BF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489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858A2-877C-43EB-8B79-46B7B2257D1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9CFD1-0315-4945-B7FC-8AC2B95045B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8401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1CEC1-7F7E-4D89-A9E3-A31DF210D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6A87C-5B51-40BA-9076-BA8F9506F9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994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7A661-E6C9-46AD-87C2-1355F2ADBD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C86B-2901-4B39-8A11-FE17F298AD6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3561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FC6ED-81B8-48F2-8B1D-DC7043AB253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4C09A-E330-42B5-8B7F-AAD308D5C93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7558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62829-0131-4C60-B63A-29B8D6CA919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81725-1559-4766-B961-7CF7848CC3A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46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03C8E57-3A1C-48DF-A2FE-A31CF97731BD}" type="datetimeFigureOut">
              <a:rPr lang="cs-CZ" smtClean="0"/>
              <a:t>2. 12. 2013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ED207-057E-4CC1-95D4-1006E1EAFAE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174599-6BF0-4FDA-A2C3-1D5D8554E7A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F94B1F-709D-435A-9D8A-B9C387C05A9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73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altLang="cs-CZ" sz="1200" dirty="0" smtClean="0"/>
              <a:t>		</a:t>
            </a:r>
            <a:br>
              <a:rPr lang="cs-CZ" altLang="cs-CZ" sz="1200" dirty="0" smtClean="0"/>
            </a:br>
            <a:r>
              <a:rPr lang="cs-CZ" altLang="cs-CZ" sz="1200" dirty="0" smtClean="0"/>
              <a:t>		Základní škola Ústí nad Labem, Anežky České 702/17, příspěvková organizace</a:t>
            </a:r>
            <a:br>
              <a:rPr lang="cs-CZ" altLang="cs-CZ" sz="1200" dirty="0" smtClean="0"/>
            </a:br>
            <a:r>
              <a:rPr lang="cs-CZ" altLang="cs-CZ" sz="1200" dirty="0" smtClean="0"/>
              <a:t> </a:t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altLang="cs-CZ" sz="1200" dirty="0" smtClean="0"/>
              <a:t>			</a:t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altLang="cs-CZ" sz="1200" dirty="0" smtClean="0"/>
              <a:t/>
            </a:r>
            <a:br>
              <a:rPr lang="cs-CZ" altLang="cs-CZ" sz="1200" dirty="0" smtClean="0"/>
            </a:br>
            <a:r>
              <a:rPr lang="cs-CZ" alt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altLang="cs-CZ" sz="1200" dirty="0" smtClean="0"/>
              <a:t/>
            </a:r>
            <a:br>
              <a:rPr lang="cs-CZ" altLang="cs-CZ" sz="1200" dirty="0" smtClean="0"/>
            </a:br>
            <a:r>
              <a:rPr lang="cs-CZ" altLang="cs-CZ" sz="1200" dirty="0" smtClean="0"/>
              <a:t>		               </a:t>
            </a:r>
            <a:r>
              <a:rPr lang="cs-CZ" alt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</a:t>
            </a:r>
            <a:r>
              <a:rPr lang="cs-CZ" sz="1600" dirty="0" smtClean="0"/>
              <a:t>VY_22_INOVACE_31_4_P2-PRESENT SIMPLE1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Andrea </a:t>
            </a:r>
            <a:r>
              <a:rPr lang="cs-CZ" sz="1700" dirty="0" err="1" smtClean="0"/>
              <a:t>Leskotová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1700" dirty="0" smtClean="0"/>
              <a:t>Vzdělávací oblast/Předmět/Téma: Jazyk a jazyková komunikace/ Anglický jazyk/ </a:t>
            </a:r>
            <a:r>
              <a:rPr lang="cs-CZ" sz="1800" dirty="0"/>
              <a:t>PRESENT </a:t>
            </a:r>
            <a:r>
              <a:rPr lang="cs-CZ" sz="1800" dirty="0" smtClean="0"/>
              <a:t>SIMPLE1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1700" dirty="0" smtClean="0"/>
              <a:t>Anotace:	</a:t>
            </a:r>
            <a:r>
              <a:rPr lang="cs-CZ" sz="1600" dirty="0"/>
              <a:t> Na základě vysvětlení </a:t>
            </a:r>
            <a:r>
              <a:rPr lang="cs-CZ" sz="1600" dirty="0" smtClean="0"/>
              <a:t>tvorby kladných oznamovacích vět v přítomném čase prostém (</a:t>
            </a:r>
            <a:r>
              <a:rPr lang="cs-CZ" sz="1600" dirty="0" err="1" smtClean="0"/>
              <a:t>Present</a:t>
            </a:r>
            <a:r>
              <a:rPr lang="cs-CZ" sz="1600" dirty="0" smtClean="0"/>
              <a:t> </a:t>
            </a:r>
            <a:r>
              <a:rPr lang="cs-CZ" sz="1600" dirty="0" err="1" smtClean="0"/>
              <a:t>Simple</a:t>
            </a:r>
            <a:r>
              <a:rPr lang="cs-CZ" sz="1600" dirty="0" smtClean="0"/>
              <a:t>) </a:t>
            </a:r>
            <a:r>
              <a:rPr lang="cs-CZ" sz="1600" dirty="0"/>
              <a:t>žáci </a:t>
            </a:r>
            <a:r>
              <a:rPr lang="cs-CZ" sz="1600" dirty="0" smtClean="0"/>
              <a:t>tvoří věty se správnými tvary sloves. Součástí je i vysvětlení specifického umístění příslovcí frekvence ve větách v přítomném čase prostém.</a:t>
            </a:r>
            <a:r>
              <a:rPr lang="cs-CZ" sz="1700" dirty="0" smtClean="0"/>
              <a:t>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4.11.2013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Datum:	 4.11.2013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6103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Project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545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Zkuste přeložit tyto věty: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smtClean="0">
                <a:solidFill>
                  <a:srgbClr val="FF0000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watch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TV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piano </a:t>
            </a:r>
            <a:r>
              <a:rPr lang="cs-CZ" dirty="0" err="1" smtClean="0"/>
              <a:t>lesson</a:t>
            </a:r>
            <a:r>
              <a:rPr lang="cs-CZ" dirty="0" smtClean="0"/>
              <a:t> on </a:t>
            </a:r>
            <a:r>
              <a:rPr lang="cs-CZ" dirty="0" err="1" smtClean="0"/>
              <a:t>Mondays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get</a:t>
            </a:r>
            <a:r>
              <a:rPr lang="cs-CZ" dirty="0" smtClean="0">
                <a:solidFill>
                  <a:srgbClr val="FF0000"/>
                </a:solidFill>
              </a:rPr>
              <a:t> up </a:t>
            </a:r>
            <a:r>
              <a:rPr lang="cs-CZ" dirty="0" err="1" smtClean="0"/>
              <a:t>at</a:t>
            </a:r>
            <a:r>
              <a:rPr lang="cs-CZ" dirty="0" smtClean="0"/>
              <a:t> 7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get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to </a:t>
            </a:r>
            <a:r>
              <a:rPr lang="cs-CZ" dirty="0" err="1" smtClean="0"/>
              <a:t>school</a:t>
            </a:r>
            <a:r>
              <a:rPr lang="cs-CZ" dirty="0" smtClean="0"/>
              <a:t> by bus.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like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Geography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Vyznačená slova jsou slovesa. Liší se tvarem od toho, co najdete ve slovníku?</a:t>
            </a:r>
          </a:p>
          <a:p>
            <a:r>
              <a:rPr lang="cs-CZ" dirty="0" smtClean="0"/>
              <a:t>Ne, neliší.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574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Porovnejte tyto dvojce vět. Čím se liší použitá slovesa?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I </a:t>
            </a:r>
            <a:r>
              <a:rPr lang="cs-CZ" dirty="0">
                <a:solidFill>
                  <a:srgbClr val="FF0000"/>
                </a:solidFill>
              </a:rPr>
              <a:t>play</a:t>
            </a:r>
            <a:r>
              <a:rPr lang="cs-CZ" dirty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My </a:t>
            </a:r>
            <a:r>
              <a:rPr lang="cs-CZ" dirty="0" err="1"/>
              <a:t>brothers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watch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TV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day</a:t>
            </a:r>
            <a:r>
              <a:rPr lang="cs-CZ" dirty="0"/>
              <a:t>.</a:t>
            </a:r>
          </a:p>
          <a:p>
            <a:r>
              <a:rPr lang="cs-CZ" dirty="0"/>
              <a:t>I </a:t>
            </a:r>
            <a:r>
              <a:rPr lang="cs-CZ" dirty="0" err="1">
                <a:solidFill>
                  <a:srgbClr val="FF0000"/>
                </a:solidFill>
              </a:rPr>
              <a:t>have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a piano </a:t>
            </a:r>
            <a:r>
              <a:rPr lang="cs-CZ" dirty="0" err="1"/>
              <a:t>lesson</a:t>
            </a:r>
            <a:r>
              <a:rPr lang="cs-CZ" dirty="0"/>
              <a:t> on </a:t>
            </a:r>
            <a:r>
              <a:rPr lang="cs-CZ" dirty="0" err="1"/>
              <a:t>Mondays</a:t>
            </a:r>
            <a:r>
              <a:rPr lang="cs-CZ" dirty="0"/>
              <a:t>.</a:t>
            </a:r>
          </a:p>
          <a:p>
            <a:r>
              <a:rPr lang="cs-CZ" dirty="0"/>
              <a:t>I </a:t>
            </a:r>
            <a:r>
              <a:rPr lang="cs-CZ" dirty="0" err="1">
                <a:solidFill>
                  <a:srgbClr val="FF0000"/>
                </a:solidFill>
              </a:rPr>
              <a:t>get</a:t>
            </a:r>
            <a:r>
              <a:rPr lang="cs-CZ" dirty="0">
                <a:solidFill>
                  <a:srgbClr val="FF0000"/>
                </a:solidFill>
              </a:rPr>
              <a:t> up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smtClean="0"/>
              <a:t>7.</a:t>
            </a:r>
            <a:endParaRPr lang="cs-CZ" dirty="0"/>
          </a:p>
          <a:p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get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to </a:t>
            </a:r>
            <a:r>
              <a:rPr lang="cs-CZ" dirty="0" err="1"/>
              <a:t>school</a:t>
            </a:r>
            <a:r>
              <a:rPr lang="cs-CZ" dirty="0"/>
              <a:t> by bus.</a:t>
            </a:r>
          </a:p>
          <a:p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like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PE.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Liz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plays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golf.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watches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TV on </a:t>
            </a:r>
            <a:r>
              <a:rPr lang="cs-CZ" dirty="0" err="1" smtClean="0"/>
              <a:t>Fridays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John </a:t>
            </a:r>
            <a:r>
              <a:rPr lang="cs-CZ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a </a:t>
            </a:r>
            <a:r>
              <a:rPr lang="cs-CZ" dirty="0" err="1" smtClean="0"/>
              <a:t>guitar</a:t>
            </a:r>
            <a:r>
              <a:rPr lang="cs-CZ" dirty="0" smtClean="0"/>
              <a:t> </a:t>
            </a:r>
            <a:r>
              <a:rPr lang="cs-CZ" dirty="0" err="1" smtClean="0"/>
              <a:t>lesson</a:t>
            </a:r>
            <a:r>
              <a:rPr lang="cs-CZ" dirty="0" smtClean="0"/>
              <a:t> on </a:t>
            </a:r>
            <a:r>
              <a:rPr lang="cs-CZ" dirty="0" err="1" smtClean="0"/>
              <a:t>Tuesday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 err="1" smtClean="0">
                <a:solidFill>
                  <a:srgbClr val="FF0000"/>
                </a:solidFill>
              </a:rPr>
              <a:t>gets</a:t>
            </a:r>
            <a:r>
              <a:rPr lang="cs-CZ" dirty="0" smtClean="0">
                <a:solidFill>
                  <a:srgbClr val="FF0000"/>
                </a:solidFill>
              </a:rPr>
              <a:t> up </a:t>
            </a:r>
            <a:r>
              <a:rPr lang="cs-CZ" dirty="0" err="1" smtClean="0"/>
              <a:t>at</a:t>
            </a:r>
            <a:r>
              <a:rPr lang="cs-CZ" dirty="0" smtClean="0"/>
              <a:t> 6.45.</a:t>
            </a:r>
          </a:p>
          <a:p>
            <a:r>
              <a:rPr lang="cs-CZ" dirty="0" err="1" smtClean="0"/>
              <a:t>Tim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gets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to </a:t>
            </a:r>
            <a:r>
              <a:rPr lang="cs-CZ" dirty="0" err="1" smtClean="0"/>
              <a:t>school</a:t>
            </a:r>
            <a:r>
              <a:rPr lang="cs-CZ" dirty="0" smtClean="0"/>
              <a:t> by </a:t>
            </a:r>
            <a:r>
              <a:rPr lang="cs-CZ" dirty="0" err="1" smtClean="0"/>
              <a:t>train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likes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Maths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602128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Liší se koncovkou </a:t>
            </a:r>
            <a:r>
              <a:rPr lang="cs-CZ" sz="2400" dirty="0" smtClean="0">
                <a:solidFill>
                  <a:srgbClr val="FF0000"/>
                </a:solidFill>
              </a:rPr>
              <a:t>-s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5927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Časování slovesa „play“: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520440" cy="2620888"/>
          </a:xfrm>
        </p:spPr>
        <p:txBody>
          <a:bodyPr/>
          <a:lstStyle/>
          <a:p>
            <a:r>
              <a:rPr lang="cs-CZ" dirty="0" smtClean="0"/>
              <a:t>1. I play golf.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You</a:t>
            </a:r>
            <a:r>
              <a:rPr lang="cs-CZ" dirty="0" smtClean="0"/>
              <a:t> play golf.</a:t>
            </a:r>
          </a:p>
          <a:p>
            <a:r>
              <a:rPr lang="cs-CZ" dirty="0" smtClean="0"/>
              <a:t>3. He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She</a:t>
            </a:r>
            <a:r>
              <a:rPr lang="cs-CZ" dirty="0" smtClean="0"/>
              <a:t>  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golf.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It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1"/>
            <a:ext cx="3520440" cy="2620888"/>
          </a:xfrm>
        </p:spPr>
        <p:txBody>
          <a:bodyPr/>
          <a:lstStyle/>
          <a:p>
            <a:r>
              <a:rPr lang="cs-CZ" dirty="0" smtClean="0"/>
              <a:t>1. </a:t>
            </a:r>
            <a:r>
              <a:rPr lang="cs-CZ" dirty="0" err="1" smtClean="0"/>
              <a:t>We</a:t>
            </a:r>
            <a:r>
              <a:rPr lang="cs-CZ" dirty="0" smtClean="0"/>
              <a:t> play golf.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You</a:t>
            </a:r>
            <a:r>
              <a:rPr lang="cs-CZ" dirty="0" smtClean="0"/>
              <a:t> play golf.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They</a:t>
            </a:r>
            <a:r>
              <a:rPr lang="cs-CZ" dirty="0" smtClean="0"/>
              <a:t> play golf.</a:t>
            </a:r>
            <a:endParaRPr 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1835696" y="2708920"/>
            <a:ext cx="144016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5576" y="4293096"/>
            <a:ext cx="691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Všechny osoby mají základní tvar, </a:t>
            </a:r>
          </a:p>
          <a:p>
            <a:r>
              <a:rPr lang="cs-CZ" sz="2800" dirty="0" smtClean="0"/>
              <a:t>jen </a:t>
            </a:r>
            <a:r>
              <a:rPr lang="cs-CZ" sz="2800" u="sng" dirty="0" smtClean="0"/>
              <a:t>3. osoba čísla jednotného </a:t>
            </a:r>
            <a:r>
              <a:rPr lang="cs-CZ" sz="2800" dirty="0" smtClean="0"/>
              <a:t>je zakončená na </a:t>
            </a:r>
            <a:r>
              <a:rPr lang="cs-CZ" sz="2800" dirty="0" smtClean="0">
                <a:solidFill>
                  <a:srgbClr val="FF0000"/>
                </a:solidFill>
              </a:rPr>
              <a:t>–s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9125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Doplňte sloveso ve správném tvaru: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Susan ………..(</a:t>
            </a:r>
            <a:r>
              <a:rPr lang="cs-CZ" dirty="0" err="1" smtClean="0"/>
              <a:t>meet</a:t>
            </a:r>
            <a:r>
              <a:rPr lang="cs-CZ" dirty="0" smtClean="0"/>
              <a:t>) her </a:t>
            </a:r>
            <a:r>
              <a:rPr lang="cs-CZ" dirty="0" err="1" smtClean="0"/>
              <a:t>friends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bus stop.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…………..(go) to </a:t>
            </a:r>
            <a:r>
              <a:rPr lang="cs-CZ" dirty="0" err="1" smtClean="0"/>
              <a:t>school</a:t>
            </a:r>
            <a:r>
              <a:rPr lang="cs-CZ" dirty="0" smtClean="0"/>
              <a:t> by bus </a:t>
            </a:r>
            <a:r>
              <a:rPr lang="cs-CZ" dirty="0" err="1" smtClean="0"/>
              <a:t>together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………………….(</a:t>
            </a:r>
            <a:r>
              <a:rPr lang="cs-CZ" dirty="0" err="1" smtClean="0"/>
              <a:t>walk</a:t>
            </a:r>
            <a:r>
              <a:rPr lang="cs-CZ" dirty="0" smtClean="0"/>
              <a:t>)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school</a:t>
            </a:r>
            <a:r>
              <a:rPr lang="cs-CZ" dirty="0" smtClean="0"/>
              <a:t> …………………..(start) </a:t>
            </a:r>
            <a:r>
              <a:rPr lang="cs-CZ" dirty="0" err="1" smtClean="0"/>
              <a:t>at</a:t>
            </a:r>
            <a:r>
              <a:rPr lang="cs-CZ" dirty="0" smtClean="0"/>
              <a:t> 8.30.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…………………..(</a:t>
            </a:r>
            <a:r>
              <a:rPr lang="cs-CZ" dirty="0" err="1" smtClean="0"/>
              <a:t>have</a:t>
            </a:r>
            <a:r>
              <a:rPr lang="cs-CZ" dirty="0" smtClean="0"/>
              <a:t>) </a:t>
            </a:r>
            <a:r>
              <a:rPr lang="cs-CZ" dirty="0" err="1" smtClean="0"/>
              <a:t>Maths</a:t>
            </a:r>
            <a:r>
              <a:rPr lang="cs-CZ" dirty="0" smtClean="0"/>
              <a:t> and Art on </a:t>
            </a:r>
            <a:r>
              <a:rPr lang="cs-CZ" dirty="0" err="1" smtClean="0"/>
              <a:t>Monday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lessons</a:t>
            </a:r>
            <a:r>
              <a:rPr lang="cs-CZ" dirty="0" smtClean="0"/>
              <a:t> ……………………(</a:t>
            </a:r>
            <a:r>
              <a:rPr lang="cs-CZ" dirty="0" err="1" smtClean="0"/>
              <a:t>finish</a:t>
            </a:r>
            <a:r>
              <a:rPr lang="cs-CZ" dirty="0" smtClean="0"/>
              <a:t>) </a:t>
            </a:r>
            <a:r>
              <a:rPr lang="cs-CZ" dirty="0" err="1" smtClean="0"/>
              <a:t>at</a:t>
            </a:r>
            <a:r>
              <a:rPr lang="cs-CZ" dirty="0" smtClean="0"/>
              <a:t> 3.45.</a:t>
            </a:r>
          </a:p>
          <a:p>
            <a:r>
              <a:rPr lang="cs-CZ" dirty="0" smtClean="0"/>
              <a:t>My dog ………………………(</a:t>
            </a:r>
            <a:r>
              <a:rPr lang="cs-CZ" dirty="0" err="1" smtClean="0"/>
              <a:t>wait</a:t>
            </a:r>
            <a:r>
              <a:rPr lang="cs-CZ" dirty="0" smtClean="0"/>
              <a:t>)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grandma</a:t>
            </a:r>
            <a:r>
              <a:rPr lang="cs-CZ" dirty="0" smtClean="0"/>
              <a:t> …………………(visit) </a:t>
            </a:r>
            <a:r>
              <a:rPr lang="cs-CZ" dirty="0" err="1" smtClean="0"/>
              <a:t>me</a:t>
            </a:r>
            <a:r>
              <a:rPr lang="cs-CZ" dirty="0" smtClean="0"/>
              <a:t> on </a:t>
            </a:r>
            <a:r>
              <a:rPr lang="cs-CZ" dirty="0" err="1" smtClean="0"/>
              <a:t>Fridays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432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0" descr="C:\Users\leskotova\AppData\Local\Microsoft\Windows\Temporary Internet Files\Content.IE5\49AKUZHU\MC9002294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136" y="1200268"/>
            <a:ext cx="178399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leskotova\AppData\Local\Microsoft\Windows\Temporary Internet Files\Content.IE5\KL4ZIYJ9\MC90044173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086" y="1553480"/>
            <a:ext cx="1622698" cy="162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obrázků popiš Ronův život.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88224" y="2830819"/>
            <a:ext cx="9653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 – 8</a:t>
            </a:r>
          </a:p>
          <a:p>
            <a:r>
              <a:rPr lang="cs-CZ" dirty="0" err="1" smtClean="0"/>
              <a:t>o</a:t>
            </a:r>
            <a:r>
              <a:rPr lang="cs-CZ" dirty="0" err="1"/>
              <a:t>´</a:t>
            </a:r>
            <a:r>
              <a:rPr lang="cs-CZ" dirty="0" err="1" smtClean="0"/>
              <a:t>clock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13655" y="2059407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11232" y="3130011"/>
            <a:ext cx="767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At 9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50086" y="3433075"/>
            <a:ext cx="1849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On </a:t>
            </a:r>
            <a:r>
              <a:rPr lang="cs-CZ" dirty="0" err="1" smtClean="0"/>
              <a:t>Wednesdays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12728" y="4603613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At 8.45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49476" y="4599606"/>
            <a:ext cx="189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From</a:t>
            </a:r>
            <a:r>
              <a:rPr lang="cs-CZ" dirty="0" smtClean="0"/>
              <a:t>  6 o ´</a:t>
            </a:r>
            <a:r>
              <a:rPr lang="cs-CZ" dirty="0" err="1" smtClean="0"/>
              <a:t>clock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4276440"/>
            <a:ext cx="1515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On </a:t>
            </a:r>
            <a:r>
              <a:rPr lang="cs-CZ" dirty="0" err="1" smtClean="0"/>
              <a:t>Tuesdays</a:t>
            </a:r>
            <a:endParaRPr lang="cs-CZ" dirty="0" smtClean="0"/>
          </a:p>
          <a:p>
            <a:r>
              <a:rPr lang="cs-CZ" dirty="0" smtClean="0"/>
              <a:t>At 4.30</a:t>
            </a:r>
            <a:endParaRPr lang="cs-CZ" dirty="0"/>
          </a:p>
        </p:txBody>
      </p:sp>
      <p:pic>
        <p:nvPicPr>
          <p:cNvPr id="11" name="Picture 2" descr="C:\Users\leskotova\AppData\Local\Microsoft\Windows\Temporary Internet Files\Content.IE5\M2ZSKQ1P\MP9004228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54668"/>
            <a:ext cx="1079156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skotova\AppData\Local\Microsoft\Windows\Temporary Internet Files\Content.IE5\J5VRBDKJ\MC90044127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606" y="2849524"/>
            <a:ext cx="1364839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leskotova\AppData\Local\Microsoft\Windows\Temporary Internet Files\Content.IE5\M2ZSKQ1P\MC900389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178" y="3447772"/>
            <a:ext cx="1115794" cy="91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skotova\AppData\Local\Microsoft\Windows\Temporary Internet Files\Content.IE5\M2ZSKQ1P\MP90042548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07" y="4922771"/>
            <a:ext cx="1150364" cy="115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leskotova\AppData\Local\Microsoft\Windows\Temporary Internet Files\Content.IE5\M2ZSKQ1P\MP9003994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347" y="4922771"/>
            <a:ext cx="1312974" cy="13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leskotova\AppData\Local\Microsoft\Windows\Temporary Internet Files\Content.IE5\J5VRBDKJ\MC9003909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684" y="4599605"/>
            <a:ext cx="1296386" cy="131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853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 frekvence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never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go to </a:t>
            </a:r>
            <a:r>
              <a:rPr lang="cs-CZ" dirty="0" err="1" smtClean="0"/>
              <a:t>school</a:t>
            </a:r>
            <a:r>
              <a:rPr lang="cs-CZ" dirty="0" smtClean="0"/>
              <a:t> by car.</a:t>
            </a:r>
          </a:p>
          <a:p>
            <a:r>
              <a:rPr lang="cs-CZ" dirty="0" smtClean="0"/>
              <a:t>Jim </a:t>
            </a:r>
            <a:r>
              <a:rPr lang="cs-CZ" dirty="0" err="1" smtClean="0">
                <a:solidFill>
                  <a:srgbClr val="FF0000"/>
                </a:solidFill>
              </a:rPr>
              <a:t>usually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comes</a:t>
            </a:r>
            <a:r>
              <a:rPr lang="cs-CZ" dirty="0" smtClean="0"/>
              <a:t> </a:t>
            </a:r>
            <a:r>
              <a:rPr lang="cs-CZ" dirty="0" err="1" smtClean="0"/>
              <a:t>late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always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normally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gives</a:t>
            </a:r>
            <a:r>
              <a:rPr lang="cs-CZ" dirty="0" smtClean="0"/>
              <a:t> </a:t>
            </a:r>
            <a:r>
              <a:rPr lang="cs-CZ" dirty="0" err="1" smtClean="0"/>
              <a:t>us</a:t>
            </a:r>
            <a:r>
              <a:rPr lang="cs-CZ" dirty="0" smtClean="0"/>
              <a:t> </a:t>
            </a:r>
            <a:r>
              <a:rPr lang="cs-CZ" dirty="0" err="1" smtClean="0"/>
              <a:t>lots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granddad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sometimes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visits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on </a:t>
            </a:r>
            <a:r>
              <a:rPr lang="cs-CZ" dirty="0" err="1" smtClean="0"/>
              <a:t>Fridays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Zvýrazněná slova jsou </a:t>
            </a:r>
            <a:r>
              <a:rPr lang="cs-CZ" dirty="0" smtClean="0">
                <a:solidFill>
                  <a:srgbClr val="FF0000"/>
                </a:solidFill>
              </a:rPr>
              <a:t>příslovce frekvence</a:t>
            </a:r>
            <a:r>
              <a:rPr lang="cs-CZ" dirty="0" smtClean="0"/>
              <a:t>, tj. jsou to příslovce, která mi říkají, jak často se něco děje. Většina z nich má ve větě pevné místo.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70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487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Kde najít Příslovce frekvence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7239000" cy="511496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always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drink</a:t>
            </a:r>
            <a:r>
              <a:rPr lang="cs-CZ" dirty="0" smtClean="0"/>
              <a:t> </a:t>
            </a:r>
            <a:r>
              <a:rPr lang="cs-CZ" dirty="0" err="1" smtClean="0"/>
              <a:t>tea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 </a:t>
            </a:r>
            <a:r>
              <a:rPr lang="cs-CZ" dirty="0" err="1" smtClean="0"/>
              <a:t>morning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don´t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often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listen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radio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is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never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late</a:t>
            </a:r>
            <a:r>
              <a:rPr lang="cs-CZ" dirty="0" smtClean="0"/>
              <a:t>!</a:t>
            </a:r>
          </a:p>
          <a:p>
            <a:endParaRPr lang="cs-CZ" dirty="0"/>
          </a:p>
          <a:p>
            <a:r>
              <a:rPr lang="cs-CZ" dirty="0" smtClean="0"/>
              <a:t>Prohlédni si věty. Jsou v nich zvýrazněná </a:t>
            </a:r>
            <a:r>
              <a:rPr lang="cs-CZ" dirty="0" smtClean="0">
                <a:solidFill>
                  <a:srgbClr val="FF0000"/>
                </a:solidFill>
              </a:rPr>
              <a:t>červeně </a:t>
            </a:r>
            <a:r>
              <a:rPr lang="cs-CZ" dirty="0" smtClean="0"/>
              <a:t>příslovce frekvence (PF)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fialově</a:t>
            </a:r>
            <a:r>
              <a:rPr lang="cs-CZ" dirty="0" smtClean="0"/>
              <a:t> slovesa (S). Pak odpověz na otázky:</a:t>
            </a:r>
          </a:p>
          <a:p>
            <a:r>
              <a:rPr lang="cs-CZ" dirty="0" smtClean="0"/>
              <a:t>Mám-li ve větě jedno S(věta1), kde je PF?</a:t>
            </a:r>
          </a:p>
          <a:p>
            <a:r>
              <a:rPr lang="cs-CZ" dirty="0" smtClean="0"/>
              <a:t>Před slovesem.</a:t>
            </a:r>
          </a:p>
          <a:p>
            <a:r>
              <a:rPr lang="cs-CZ" dirty="0" smtClean="0"/>
              <a:t>Mám-li ve větě dvě S (věta2), kde je PF?</a:t>
            </a:r>
          </a:p>
          <a:p>
            <a:r>
              <a:rPr lang="cs-CZ" dirty="0" smtClean="0"/>
              <a:t>Mezi nimi (před S významovým).</a:t>
            </a:r>
          </a:p>
          <a:p>
            <a:r>
              <a:rPr lang="cs-CZ" dirty="0" smtClean="0"/>
              <a:t>Je-li tím slovesem S </a:t>
            </a:r>
            <a:r>
              <a:rPr lang="cs-CZ" i="1" dirty="0" smtClean="0"/>
              <a:t>být</a:t>
            </a:r>
            <a:r>
              <a:rPr lang="cs-CZ" dirty="0" smtClean="0"/>
              <a:t> (</a:t>
            </a:r>
            <a:r>
              <a:rPr lang="cs-CZ" dirty="0" err="1" smtClean="0"/>
              <a:t>am</a:t>
            </a:r>
            <a:r>
              <a:rPr lang="cs-CZ" dirty="0" smtClean="0"/>
              <a:t>, are, </a:t>
            </a:r>
            <a:r>
              <a:rPr lang="cs-CZ" dirty="0" err="1" smtClean="0"/>
              <a:t>is</a:t>
            </a:r>
            <a:r>
              <a:rPr lang="cs-CZ" dirty="0" smtClean="0"/>
              <a:t>) (věta3), kde je PF?</a:t>
            </a:r>
          </a:p>
          <a:p>
            <a:r>
              <a:rPr lang="cs-CZ" dirty="0" smtClean="0"/>
              <a:t>Za slovesem být.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30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Utvořte věty z daných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Tennis</a:t>
            </a:r>
            <a:r>
              <a:rPr lang="cs-CZ" dirty="0" smtClean="0"/>
              <a:t>/</a:t>
            </a:r>
            <a:r>
              <a:rPr lang="cs-CZ" dirty="0" err="1" smtClean="0"/>
              <a:t>Joe</a:t>
            </a:r>
            <a:r>
              <a:rPr lang="cs-CZ" dirty="0" smtClean="0"/>
              <a:t>/</a:t>
            </a:r>
            <a:r>
              <a:rPr lang="cs-CZ" dirty="0" err="1" smtClean="0"/>
              <a:t>every</a:t>
            </a:r>
            <a:r>
              <a:rPr lang="cs-CZ" dirty="0" smtClean="0"/>
              <a:t>/</a:t>
            </a:r>
            <a:r>
              <a:rPr lang="cs-CZ" dirty="0" err="1" smtClean="0"/>
              <a:t>plays</a:t>
            </a:r>
            <a:r>
              <a:rPr lang="cs-CZ" dirty="0" smtClean="0"/>
              <a:t>/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Joe</a:t>
            </a:r>
            <a:r>
              <a:rPr lang="cs-CZ" dirty="0" smtClean="0"/>
              <a:t> </a:t>
            </a:r>
            <a:r>
              <a:rPr lang="cs-CZ" dirty="0" err="1" smtClean="0"/>
              <a:t>plays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English</a:t>
            </a:r>
            <a:r>
              <a:rPr lang="cs-CZ" dirty="0" smtClean="0"/>
              <a:t>/Clara/</a:t>
            </a:r>
            <a:r>
              <a:rPr lang="cs-CZ" dirty="0" err="1" smtClean="0"/>
              <a:t>speaks</a:t>
            </a:r>
            <a:r>
              <a:rPr lang="cs-CZ" dirty="0" smtClean="0"/>
              <a:t>.</a:t>
            </a:r>
          </a:p>
          <a:p>
            <a:r>
              <a:rPr lang="cs-CZ" dirty="0" smtClean="0"/>
              <a:t>Clara </a:t>
            </a:r>
            <a:r>
              <a:rPr lang="cs-CZ" dirty="0" err="1" smtClean="0"/>
              <a:t>speaks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.</a:t>
            </a:r>
          </a:p>
          <a:p>
            <a:r>
              <a:rPr lang="cs-CZ" dirty="0" smtClean="0"/>
              <a:t>Visit/</a:t>
            </a:r>
            <a:r>
              <a:rPr lang="cs-CZ" dirty="0" err="1" smtClean="0"/>
              <a:t>grandparents</a:t>
            </a:r>
            <a:r>
              <a:rPr lang="cs-CZ" dirty="0" smtClean="0"/>
              <a:t>/</a:t>
            </a:r>
            <a:r>
              <a:rPr lang="cs-CZ" dirty="0" err="1" smtClean="0"/>
              <a:t>weekends</a:t>
            </a:r>
            <a:r>
              <a:rPr lang="cs-CZ" dirty="0" smtClean="0"/>
              <a:t>/</a:t>
            </a:r>
            <a:r>
              <a:rPr lang="cs-CZ" dirty="0" err="1" smtClean="0"/>
              <a:t>at</a:t>
            </a:r>
            <a:r>
              <a:rPr lang="cs-CZ" dirty="0" smtClean="0"/>
              <a:t>/</a:t>
            </a:r>
            <a:r>
              <a:rPr lang="cs-CZ" dirty="0" err="1" smtClean="0"/>
              <a:t>we</a:t>
            </a:r>
            <a:r>
              <a:rPr lang="cs-CZ" dirty="0" smtClean="0"/>
              <a:t>/</a:t>
            </a:r>
            <a:r>
              <a:rPr lang="cs-CZ" dirty="0" err="1" smtClean="0"/>
              <a:t>our</a:t>
            </a:r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visit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grandparents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weekends</a:t>
            </a:r>
            <a:r>
              <a:rPr lang="cs-CZ" dirty="0" smtClean="0"/>
              <a:t>.</a:t>
            </a:r>
          </a:p>
          <a:p>
            <a:r>
              <a:rPr lang="cs-CZ" dirty="0" smtClean="0"/>
              <a:t>Play/I/</a:t>
            </a:r>
            <a:r>
              <a:rPr lang="cs-CZ" dirty="0" err="1" smtClean="0"/>
              <a:t>games</a:t>
            </a:r>
            <a:r>
              <a:rPr lang="cs-CZ" dirty="0" smtClean="0"/>
              <a:t>/in/</a:t>
            </a:r>
            <a:r>
              <a:rPr lang="cs-CZ" dirty="0" err="1" smtClean="0"/>
              <a:t>evenings</a:t>
            </a:r>
            <a:r>
              <a:rPr lang="cs-CZ" dirty="0" smtClean="0"/>
              <a:t>/</a:t>
            </a:r>
            <a:r>
              <a:rPr lang="cs-CZ" dirty="0" err="1" smtClean="0"/>
              <a:t>the</a:t>
            </a:r>
            <a:r>
              <a:rPr lang="cs-CZ" dirty="0" smtClean="0"/>
              <a:t>/</a:t>
            </a:r>
            <a:r>
              <a:rPr lang="cs-CZ" dirty="0" err="1" smtClean="0"/>
              <a:t>computer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evenings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Hospital</a:t>
            </a:r>
            <a:r>
              <a:rPr lang="cs-CZ" dirty="0" smtClean="0"/>
              <a:t>/in/</a:t>
            </a:r>
            <a:r>
              <a:rPr lang="cs-CZ" dirty="0" err="1" smtClean="0"/>
              <a:t>parents</a:t>
            </a:r>
            <a:r>
              <a:rPr lang="cs-CZ" dirty="0" smtClean="0"/>
              <a:t>/</a:t>
            </a:r>
            <a:r>
              <a:rPr lang="cs-CZ" dirty="0" err="1" smtClean="0"/>
              <a:t>work</a:t>
            </a:r>
            <a:r>
              <a:rPr lang="cs-CZ" dirty="0" smtClean="0"/>
              <a:t>/my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parents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 in </a:t>
            </a:r>
            <a:r>
              <a:rPr lang="cs-CZ" dirty="0" err="1" smtClean="0"/>
              <a:t>hospital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740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Doplňte do vět příslovce frekvence: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We</a:t>
            </a:r>
            <a:r>
              <a:rPr lang="cs-CZ" dirty="0" smtClean="0"/>
              <a:t> go to France in </a:t>
            </a:r>
            <a:r>
              <a:rPr lang="cs-CZ" dirty="0" err="1" smtClean="0"/>
              <a:t>spring</a:t>
            </a:r>
            <a:r>
              <a:rPr lang="cs-CZ" dirty="0" smtClean="0"/>
              <a:t>. (</a:t>
            </a:r>
            <a:r>
              <a:rPr lang="cs-CZ" dirty="0" err="1" smtClean="0"/>
              <a:t>always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visit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 (</a:t>
            </a:r>
            <a:r>
              <a:rPr lang="cs-CZ" dirty="0" err="1" smtClean="0"/>
              <a:t>usually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go by plane. (</a:t>
            </a:r>
            <a:r>
              <a:rPr lang="cs-CZ" dirty="0" err="1" smtClean="0"/>
              <a:t>often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dog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 (</a:t>
            </a:r>
            <a:r>
              <a:rPr lang="cs-CZ" dirty="0" err="1" smtClean="0"/>
              <a:t>always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in a restaurant. (</a:t>
            </a:r>
            <a:r>
              <a:rPr lang="cs-CZ" dirty="0" err="1" smtClean="0"/>
              <a:t>normally</a:t>
            </a:r>
            <a:r>
              <a:rPr lang="cs-CZ" dirty="0" smtClean="0"/>
              <a:t>)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 (</a:t>
            </a:r>
            <a:r>
              <a:rPr lang="cs-CZ" dirty="0" err="1" smtClean="0"/>
              <a:t>often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Their</a:t>
            </a:r>
            <a:r>
              <a:rPr lang="cs-CZ" dirty="0" smtClean="0"/>
              <a:t> food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delicious</a:t>
            </a:r>
            <a:r>
              <a:rPr lang="cs-CZ" dirty="0" smtClean="0"/>
              <a:t>. (</a:t>
            </a:r>
            <a:r>
              <a:rPr lang="cs-CZ" dirty="0" err="1" smtClean="0"/>
              <a:t>always</a:t>
            </a:r>
            <a:r>
              <a:rPr lang="cs-CZ" dirty="0" smtClean="0"/>
              <a:t>)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/>
              <a:t>speaks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. (</a:t>
            </a:r>
            <a:r>
              <a:rPr lang="cs-CZ" dirty="0" err="1" smtClean="0"/>
              <a:t>never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sunny and </a:t>
            </a:r>
            <a:r>
              <a:rPr lang="cs-CZ" dirty="0" err="1" smtClean="0"/>
              <a:t>warm</a:t>
            </a:r>
            <a:r>
              <a:rPr lang="cs-CZ" dirty="0" smtClean="0"/>
              <a:t>. (</a:t>
            </a:r>
            <a:r>
              <a:rPr lang="cs-CZ" dirty="0" err="1" smtClean="0"/>
              <a:t>often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French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to </a:t>
            </a:r>
            <a:r>
              <a:rPr lang="cs-CZ" dirty="0" err="1" smtClean="0"/>
              <a:t>England</a:t>
            </a:r>
            <a:r>
              <a:rPr lang="cs-CZ" dirty="0" smtClean="0"/>
              <a:t> </a:t>
            </a:r>
            <a:r>
              <a:rPr lang="cs-CZ" smtClean="0"/>
              <a:t>in July. </a:t>
            </a:r>
            <a:r>
              <a:rPr lang="cs-CZ" dirty="0" smtClean="0"/>
              <a:t>(</a:t>
            </a:r>
            <a:r>
              <a:rPr lang="cs-CZ" dirty="0" err="1" smtClean="0"/>
              <a:t>always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14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</a:t>
            </a:r>
          </a:p>
          <a:p>
            <a:r>
              <a:rPr lang="cs-CZ" altLang="cs-CZ" dirty="0"/>
              <a:t>Obrázky použité v prezentaci jsou dostupné pod licencí Microsoft Office 2010 na www.office.com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87037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204</TotalTime>
  <Words>698</Words>
  <Application>Microsoft Office PowerPoint</Application>
  <PresentationFormat>Předvádění na obrazovce (4:3)</PresentationFormat>
  <Paragraphs>134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Bohatý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Present simple 1</vt:lpstr>
      <vt:lpstr>Zkuste přeložit tyto věty:</vt:lpstr>
      <vt:lpstr>Porovnejte tyto dvojce vět. Čím se liší použitá slovesa?</vt:lpstr>
      <vt:lpstr>Časování slovesa „play“:</vt:lpstr>
      <vt:lpstr>Doplňte sloveso ve správném tvaru:</vt:lpstr>
      <vt:lpstr>Podle obrázků popiš Ronův život.</vt:lpstr>
      <vt:lpstr>Příslovce frekvence</vt:lpstr>
      <vt:lpstr>Kde najít Příslovce frekvence</vt:lpstr>
      <vt:lpstr>Utvořte věty z daných slov</vt:lpstr>
      <vt:lpstr>Doplňte do vět příslovce frekvence: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affirmative + adverbs of frequency</dc:title>
  <dc:creator>Andrea Leskotová</dc:creator>
  <cp:lastModifiedBy>Andrea Leskotová</cp:lastModifiedBy>
  <cp:revision>17</cp:revision>
  <dcterms:created xsi:type="dcterms:W3CDTF">2013-11-07T09:24:59Z</dcterms:created>
  <dcterms:modified xsi:type="dcterms:W3CDTF">2013-12-02T14:30:36Z</dcterms:modified>
</cp:coreProperties>
</file>