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6"/>
  </p:notesMasterIdLst>
  <p:sldIdLst>
    <p:sldId id="281" r:id="rId3"/>
    <p:sldId id="256" r:id="rId4"/>
    <p:sldId id="270" r:id="rId5"/>
    <p:sldId id="271" r:id="rId6"/>
    <p:sldId id="273" r:id="rId7"/>
    <p:sldId id="275" r:id="rId8"/>
    <p:sldId id="272" r:id="rId9"/>
    <p:sldId id="274" r:id="rId10"/>
    <p:sldId id="276" r:id="rId11"/>
    <p:sldId id="277" r:id="rId12"/>
    <p:sldId id="278" r:id="rId13"/>
    <p:sldId id="279" r:id="rId14"/>
    <p:sldId id="28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660B408-B3CF-4A94-85FC-2B1E0A45F4A2}" styleName="Tmavý styl 2 – zvýraznění 1/zvýraznění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588" autoAdjust="0"/>
    <p:restoredTop sz="94662" autoAdjust="0"/>
  </p:normalViewPr>
  <p:slideViewPr>
    <p:cSldViewPr>
      <p:cViewPr>
        <p:scale>
          <a:sx n="100" d="100"/>
          <a:sy n="100" d="100"/>
        </p:scale>
        <p:origin x="-72" y="62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8" y="3312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EA972C-201D-4F1A-9415-0320852396AF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C1D95E-476D-4DB5-9201-0B3C4F330B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44060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1115C59-C2EA-409B-85FB-1AD708F83145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D4A8BD0-0755-407D-9830-9B9BC85F793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115C59-C2EA-409B-85FB-1AD708F83145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4A8BD0-0755-407D-9830-9B9BC85F79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1115C59-C2EA-409B-85FB-1AD708F83145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D4A8BD0-0755-407D-9830-9B9BC85F793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115C59-C2EA-409B-85FB-1AD708F83145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4A8BD0-0755-407D-9830-9B9BC85F79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115C59-C2EA-409B-85FB-1AD708F83145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4A8BD0-0755-407D-9830-9B9BC85F79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115C59-C2EA-409B-85FB-1AD708F83145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4A8BD0-0755-407D-9830-9B9BC85F79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1115C59-C2EA-409B-85FB-1AD708F83145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4A8BD0-0755-407D-9830-9B9BC85F79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115C59-C2EA-409B-85FB-1AD708F83145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4A8BD0-0755-407D-9830-9B9BC85F79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115C59-C2EA-409B-85FB-1AD708F83145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4A8BD0-0755-407D-9830-9B9BC85F793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115C59-C2EA-409B-85FB-1AD708F83145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4A8BD0-0755-407D-9830-9B9BC85F79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01115C59-C2EA-409B-85FB-1AD708F83145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D4A8BD0-0755-407D-9830-9B9BC85F79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B415F4-5511-42FC-8CAD-DA452DBAF72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84660F-2865-4087-9F63-ABF7ACBA42E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21625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AB633-C52C-4E3F-8A52-464CD0CEC01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6CC924-6578-4BEA-A37E-32CB893EFC1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15967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C07F0D-0F75-428E-AE0C-340C370DF3B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4082BD-C02E-4012-98FF-30A74F8CC5E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88889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034A52-E32E-4769-8482-1F866A0FE0F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F88125-66A8-49E3-B5E8-CB8D7191859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28021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1EC79C-3F82-44CB-9D44-0DA2CA8BF2F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93ABDF-C29E-4598-8B1A-443CD1DF47E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21118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0FB204-2AFF-425D-84DA-13B56E18389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EC3349-505D-4337-BDB6-3940FDE10BF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23852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1858A2-877C-43EB-8B79-46B7B2257D1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D9CFD1-0315-4945-B7FC-8AC2B95045BD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492872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B1CEC1-7F7E-4D89-A9E3-A31DF210DA3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86A87C-5B51-40BA-9076-BA8F9506F98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288484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37A661-E6C9-46AD-87C2-1355F2ADBD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EAC86B-2901-4B39-8A11-FE17F298AD6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840071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CFC6ED-81B8-48F2-8B1D-DC7043AB253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A4C09A-E330-42B5-8B7F-AAD308D5C93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959471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462829-0131-4C60-B63A-29B8D6CA919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881725-1559-4766-B961-7CF7848CC3A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93982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01115C59-C2EA-409B-85FB-1AD708F83145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D4A8BD0-0755-407D-9830-9B9BC85F793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B174599-6BF0-4FDA-A2C3-1D5D8554E7A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9F94B1F-709D-435A-9D8A-B9C387C05A9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70406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1211263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altLang="cs-CZ" sz="1200" dirty="0" smtClean="0"/>
              <a:t>		</a:t>
            </a:r>
            <a:br>
              <a:rPr lang="cs-CZ" altLang="cs-CZ" sz="1200" dirty="0" smtClean="0"/>
            </a:br>
            <a:r>
              <a:rPr lang="cs-CZ" altLang="cs-CZ" sz="1200" dirty="0" smtClean="0"/>
              <a:t>		Základní škola Ústí nad Labem, Anežky České 702/17, příspěvková organizace</a:t>
            </a:r>
            <a:br>
              <a:rPr lang="cs-CZ" altLang="cs-CZ" sz="1200" dirty="0" smtClean="0"/>
            </a:br>
            <a:r>
              <a:rPr lang="cs-CZ" altLang="cs-CZ" sz="1200" dirty="0" smtClean="0"/>
              <a:t> </a:t>
            </a:r>
            <a:br>
              <a:rPr lang="cs-CZ" altLang="cs-CZ" sz="1200" dirty="0" smtClean="0"/>
            </a:br>
            <a:r>
              <a:rPr lang="cs-CZ" alt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altLang="cs-CZ" sz="1200" dirty="0" smtClean="0"/>
              <a:t>			</a:t>
            </a:r>
            <a:br>
              <a:rPr lang="cs-CZ" altLang="cs-CZ" sz="1200" dirty="0" smtClean="0"/>
            </a:br>
            <a:r>
              <a:rPr lang="cs-CZ" altLang="cs-CZ" sz="1200" dirty="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altLang="cs-CZ" sz="1200" dirty="0" smtClean="0"/>
              <a:t/>
            </a:r>
            <a:br>
              <a:rPr lang="cs-CZ" altLang="cs-CZ" sz="1200" dirty="0" smtClean="0"/>
            </a:br>
            <a:r>
              <a:rPr lang="cs-CZ" altLang="cs-CZ" sz="1200" dirty="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altLang="cs-CZ" sz="1200" dirty="0" smtClean="0"/>
              <a:t/>
            </a:r>
            <a:br>
              <a:rPr lang="cs-CZ" altLang="cs-CZ" sz="1200" dirty="0" smtClean="0"/>
            </a:br>
            <a:r>
              <a:rPr lang="cs-CZ" altLang="cs-CZ" sz="1200" dirty="0" smtClean="0"/>
              <a:t>		               </a:t>
            </a:r>
            <a:r>
              <a:rPr lang="cs-CZ" alt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198813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 </a:t>
            </a:r>
            <a:r>
              <a:rPr lang="cs-CZ" sz="1600" dirty="0" smtClean="0"/>
              <a:t>VY_22_INOVACE_33_4_P2-PRESENT SIMPLE2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3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Andrea </a:t>
            </a:r>
            <a:r>
              <a:rPr lang="cs-CZ" sz="1700" dirty="0" err="1" smtClean="0"/>
              <a:t>Leskotová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1700" dirty="0" smtClean="0"/>
              <a:t>Vzdělávací oblast/Předmět/Téma: </a:t>
            </a:r>
            <a:r>
              <a:rPr lang="cs-CZ" sz="1700" dirty="0"/>
              <a:t>Jazyk a jazyková komunikace/ Anglický jazyk/ </a:t>
            </a:r>
            <a:r>
              <a:rPr lang="cs-CZ" sz="1800" dirty="0"/>
              <a:t>PRESENT </a:t>
            </a:r>
            <a:r>
              <a:rPr lang="cs-CZ" sz="1800" dirty="0" smtClean="0"/>
              <a:t>SIMPLE2</a:t>
            </a:r>
            <a:endParaRPr lang="cs-CZ" sz="1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1700" dirty="0" smtClean="0"/>
              <a:t>Anotace:	</a:t>
            </a:r>
            <a:r>
              <a:rPr lang="cs-CZ" sz="1600" dirty="0"/>
              <a:t> Na základě </a:t>
            </a:r>
            <a:r>
              <a:rPr lang="cs-CZ" sz="1600" dirty="0" smtClean="0"/>
              <a:t> vyvození a vysvětlení tvorby záporu u vět v přítomném čase prostém (</a:t>
            </a:r>
            <a:r>
              <a:rPr lang="cs-CZ" sz="1600" dirty="0" err="1" smtClean="0"/>
              <a:t>Present</a:t>
            </a:r>
            <a:r>
              <a:rPr lang="cs-CZ" sz="1600" dirty="0" smtClean="0"/>
              <a:t> </a:t>
            </a:r>
            <a:r>
              <a:rPr lang="cs-CZ" sz="1600" dirty="0" err="1" smtClean="0"/>
              <a:t>Simple</a:t>
            </a:r>
            <a:r>
              <a:rPr lang="cs-CZ" sz="1600" dirty="0" smtClean="0"/>
              <a:t>) </a:t>
            </a:r>
            <a:r>
              <a:rPr lang="cs-CZ" sz="1600" dirty="0"/>
              <a:t>žáci </a:t>
            </a:r>
            <a:r>
              <a:rPr lang="cs-CZ" sz="1600" dirty="0" smtClean="0"/>
              <a:t>tvoří věty se správnými tvary sloves.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11.11.2013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1400" dirty="0" smtClean="0"/>
              <a:t>Datum:	 </a:t>
            </a:r>
            <a:r>
              <a:rPr lang="cs-CZ" sz="1400" dirty="0"/>
              <a:t>11.11.2013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399190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Present</a:t>
            </a:r>
            <a:r>
              <a:rPr lang="cs-CZ" dirty="0" smtClean="0"/>
              <a:t> SIMPLE 2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negatives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Project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9299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Srovnejte větu kladnou s větou zápornou. Čím se liší?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67544" y="1535975"/>
            <a:ext cx="3240360" cy="4053265"/>
          </a:xfrm>
        </p:spPr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I 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play </a:t>
            </a:r>
            <a:r>
              <a:rPr lang="cs-CZ" dirty="0" err="1"/>
              <a:t>football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I 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go </a:t>
            </a:r>
            <a:r>
              <a:rPr lang="cs-CZ" dirty="0"/>
              <a:t>to </a:t>
            </a:r>
            <a:r>
              <a:rPr lang="cs-CZ" dirty="0" err="1"/>
              <a:t>school</a:t>
            </a:r>
            <a:r>
              <a:rPr lang="cs-CZ" dirty="0"/>
              <a:t> by bus.</a:t>
            </a:r>
          </a:p>
          <a:p>
            <a:endParaRPr lang="cs-CZ" dirty="0"/>
          </a:p>
          <a:p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like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pizza.</a:t>
            </a:r>
          </a:p>
          <a:p>
            <a:endParaRPr lang="cs-CZ" dirty="0"/>
          </a:p>
          <a:p>
            <a:r>
              <a:rPr lang="cs-CZ" dirty="0" err="1"/>
              <a:t>They</a:t>
            </a:r>
            <a:r>
              <a:rPr lang="cs-CZ" dirty="0"/>
              <a:t>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speak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/>
              <a:t>English</a:t>
            </a:r>
            <a:r>
              <a:rPr lang="cs-CZ" dirty="0"/>
              <a:t> very </a:t>
            </a:r>
            <a:r>
              <a:rPr lang="cs-CZ" dirty="0" err="1"/>
              <a:t>well</a:t>
            </a:r>
            <a:r>
              <a:rPr lang="cs-CZ" dirty="0"/>
              <a:t>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707904" y="1484784"/>
            <a:ext cx="3991344" cy="4032449"/>
          </a:xfrm>
        </p:spPr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I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don´t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play </a:t>
            </a:r>
            <a:r>
              <a:rPr lang="cs-CZ" dirty="0" err="1"/>
              <a:t>football</a:t>
            </a:r>
            <a:r>
              <a:rPr lang="cs-CZ" dirty="0"/>
              <a:t>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I </a:t>
            </a:r>
            <a:r>
              <a:rPr lang="cs-CZ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don´t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go </a:t>
            </a:r>
            <a:r>
              <a:rPr lang="cs-CZ" dirty="0"/>
              <a:t>to </a:t>
            </a:r>
            <a:r>
              <a:rPr lang="cs-CZ" dirty="0" err="1"/>
              <a:t>school</a:t>
            </a:r>
            <a:r>
              <a:rPr lang="cs-CZ" dirty="0"/>
              <a:t> by bus.</a:t>
            </a:r>
          </a:p>
          <a:p>
            <a:endParaRPr lang="cs-CZ" dirty="0"/>
          </a:p>
          <a:p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don´t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like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pizza.</a:t>
            </a:r>
          </a:p>
          <a:p>
            <a:endParaRPr lang="cs-CZ" dirty="0"/>
          </a:p>
          <a:p>
            <a:r>
              <a:rPr lang="cs-CZ" dirty="0" err="1"/>
              <a:t>They</a:t>
            </a:r>
            <a:r>
              <a:rPr lang="cs-CZ" dirty="0"/>
              <a:t> </a:t>
            </a:r>
            <a:r>
              <a:rPr lang="cs-CZ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don´t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speak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/>
              <a:t>English</a:t>
            </a:r>
            <a:r>
              <a:rPr lang="cs-CZ" dirty="0"/>
              <a:t> very </a:t>
            </a:r>
            <a:r>
              <a:rPr lang="cs-CZ" dirty="0" err="1"/>
              <a:t>well</a:t>
            </a:r>
            <a:r>
              <a:rPr lang="cs-CZ" dirty="0"/>
              <a:t>.</a:t>
            </a:r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39552" y="5733256"/>
            <a:ext cx="684076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Slůvkem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don´t</a:t>
            </a:r>
            <a:r>
              <a:rPr lang="cs-CZ" sz="2400" dirty="0" smtClean="0"/>
              <a:t>, které stojí </a:t>
            </a:r>
            <a:r>
              <a:rPr lang="cs-CZ" sz="2400" dirty="0" smtClean="0">
                <a:solidFill>
                  <a:srgbClr val="FF0000"/>
                </a:solidFill>
              </a:rPr>
              <a:t>před</a:t>
            </a:r>
            <a:r>
              <a:rPr lang="cs-CZ" sz="2400" dirty="0" smtClean="0"/>
              <a:t> </a:t>
            </a:r>
            <a:r>
              <a:rPr lang="cs-CZ" sz="2400" u="sng" dirty="0" smtClean="0"/>
              <a:t>významovým slovesem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2" name="Picture 2" descr="C:\Users\leskotova\AppData\Local\Microsoft\Windows\Temporary Internet Files\Content.IE5\49AKUZHU\MC9004343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5048" y="1628800"/>
            <a:ext cx="805064" cy="549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leskotova\AppData\Local\Microsoft\Windows\Temporary Internet Files\Content.IE5\M2ZSKQ1P\MC9004398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535279"/>
            <a:ext cx="624781" cy="643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7807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Utvořte záporné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I play </a:t>
            </a:r>
            <a:r>
              <a:rPr lang="cs-CZ" dirty="0" err="1" smtClean="0"/>
              <a:t>tennis</a:t>
            </a:r>
            <a:r>
              <a:rPr lang="cs-CZ" dirty="0" smtClean="0"/>
              <a:t>. 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speak</a:t>
            </a:r>
            <a:r>
              <a:rPr lang="cs-CZ" dirty="0" smtClean="0"/>
              <a:t> </a:t>
            </a:r>
            <a:r>
              <a:rPr lang="cs-CZ" dirty="0" err="1" smtClean="0"/>
              <a:t>Spanish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sports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Boys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PE on </a:t>
            </a:r>
            <a:r>
              <a:rPr lang="cs-CZ" dirty="0" err="1" smtClean="0"/>
              <a:t>Mondays</a:t>
            </a:r>
            <a:r>
              <a:rPr lang="cs-CZ" dirty="0" smtClean="0"/>
              <a:t>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parents</a:t>
            </a:r>
            <a:r>
              <a:rPr lang="cs-CZ" dirty="0" smtClean="0"/>
              <a:t> start </a:t>
            </a:r>
            <a:r>
              <a:rPr lang="cs-CZ" dirty="0" err="1" smtClean="0"/>
              <a:t>work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6 </a:t>
            </a:r>
            <a:r>
              <a:rPr lang="cs-CZ" dirty="0" err="1" smtClean="0"/>
              <a:t>o´clock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Children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 </a:t>
            </a:r>
            <a:r>
              <a:rPr lang="cs-CZ" dirty="0" err="1" smtClean="0"/>
              <a:t>books</a:t>
            </a:r>
            <a:r>
              <a:rPr lang="cs-CZ" dirty="0" smtClean="0"/>
              <a:t>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635896" y="1600200"/>
            <a:ext cx="4063352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don´t</a:t>
            </a:r>
            <a:r>
              <a:rPr lang="cs-CZ" dirty="0" smtClean="0"/>
              <a:t> play </a:t>
            </a:r>
            <a:r>
              <a:rPr lang="cs-CZ" dirty="0" err="1" smtClean="0"/>
              <a:t>tennis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speak</a:t>
            </a:r>
            <a:r>
              <a:rPr lang="cs-CZ" dirty="0" smtClean="0"/>
              <a:t> </a:t>
            </a:r>
            <a:r>
              <a:rPr lang="cs-CZ" dirty="0" err="1" smtClean="0"/>
              <a:t>Spanish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sports</a:t>
            </a:r>
            <a:r>
              <a:rPr lang="cs-CZ" dirty="0" smtClean="0"/>
              <a:t>.</a:t>
            </a:r>
          </a:p>
          <a:p>
            <a:r>
              <a:rPr lang="cs-CZ" dirty="0" err="1"/>
              <a:t>Boys</a:t>
            </a:r>
            <a:r>
              <a:rPr lang="cs-CZ" dirty="0"/>
              <a:t>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/>
              <a:t>PE on </a:t>
            </a:r>
            <a:r>
              <a:rPr lang="cs-CZ" dirty="0" err="1"/>
              <a:t>Mondays</a:t>
            </a:r>
            <a:r>
              <a:rPr lang="cs-CZ" dirty="0"/>
              <a:t>.</a:t>
            </a:r>
          </a:p>
          <a:p>
            <a:r>
              <a:rPr lang="cs-CZ" dirty="0"/>
              <a:t>My </a:t>
            </a:r>
            <a:r>
              <a:rPr lang="cs-CZ" dirty="0" err="1"/>
              <a:t>parents</a:t>
            </a:r>
            <a:r>
              <a:rPr lang="cs-CZ" dirty="0"/>
              <a:t> </a:t>
            </a:r>
            <a:r>
              <a:rPr lang="cs-CZ" dirty="0" err="1"/>
              <a:t>don´t</a:t>
            </a:r>
            <a:r>
              <a:rPr lang="cs-CZ" dirty="0"/>
              <a:t> </a:t>
            </a:r>
            <a:r>
              <a:rPr lang="cs-CZ" dirty="0" smtClean="0"/>
              <a:t>start </a:t>
            </a:r>
            <a:r>
              <a:rPr lang="cs-CZ" dirty="0" err="1"/>
              <a:t>work</a:t>
            </a:r>
            <a:r>
              <a:rPr lang="cs-CZ" dirty="0"/>
              <a:t> </a:t>
            </a:r>
            <a:r>
              <a:rPr lang="cs-CZ" dirty="0" err="1"/>
              <a:t>at</a:t>
            </a:r>
            <a:r>
              <a:rPr lang="cs-CZ" dirty="0"/>
              <a:t> 6 </a:t>
            </a:r>
            <a:r>
              <a:rPr lang="cs-CZ" dirty="0" err="1"/>
              <a:t>o´clock</a:t>
            </a:r>
            <a:r>
              <a:rPr lang="cs-CZ" dirty="0"/>
              <a:t>.</a:t>
            </a:r>
          </a:p>
          <a:p>
            <a:r>
              <a:rPr lang="cs-CZ" dirty="0" err="1"/>
              <a:t>Children</a:t>
            </a:r>
            <a:r>
              <a:rPr lang="cs-CZ" dirty="0"/>
              <a:t> </a:t>
            </a:r>
            <a:r>
              <a:rPr lang="cs-CZ" dirty="0" err="1"/>
              <a:t>don´t</a:t>
            </a:r>
            <a:r>
              <a:rPr lang="cs-CZ" dirty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 </a:t>
            </a:r>
            <a:r>
              <a:rPr lang="cs-CZ" dirty="0" err="1"/>
              <a:t>books</a:t>
            </a:r>
            <a:r>
              <a:rPr lang="cs-CZ" dirty="0"/>
              <a:t> </a:t>
            </a:r>
            <a:r>
              <a:rPr lang="cs-CZ" dirty="0" err="1"/>
              <a:t>every</a:t>
            </a:r>
            <a:r>
              <a:rPr lang="cs-CZ" dirty="0"/>
              <a:t> </a:t>
            </a:r>
            <a:r>
              <a:rPr lang="cs-CZ" dirty="0" err="1"/>
              <a:t>day</a:t>
            </a:r>
            <a:r>
              <a:rPr lang="cs-CZ" dirty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2170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Slůvko „</a:t>
            </a:r>
            <a:r>
              <a:rPr lang="cs-CZ" dirty="0" err="1" smtClean="0"/>
              <a:t>don´t</a:t>
            </a:r>
            <a:r>
              <a:rPr lang="cs-CZ" dirty="0" smtClean="0"/>
              <a:t>“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Znamená to samé, jako česká předpona NE- (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ne</a:t>
            </a:r>
            <a:r>
              <a:rPr lang="cs-CZ" dirty="0" smtClean="0"/>
              <a:t>jdu – I </a:t>
            </a:r>
            <a:r>
              <a:rPr lang="cs-CZ" dirty="0" err="1" smtClean="0">
                <a:solidFill>
                  <a:schemeClr val="bg2">
                    <a:lumMod val="50000"/>
                  </a:schemeClr>
                </a:solidFill>
              </a:rPr>
              <a:t>don´t</a:t>
            </a:r>
            <a:r>
              <a:rPr lang="cs-CZ" dirty="0" smtClean="0"/>
              <a:t> go,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ne</a:t>
            </a:r>
            <a:r>
              <a:rPr lang="cs-CZ" dirty="0" smtClean="0"/>
              <a:t>spím – I </a:t>
            </a:r>
            <a:r>
              <a:rPr lang="cs-CZ" dirty="0" err="1" smtClean="0">
                <a:solidFill>
                  <a:schemeClr val="bg2">
                    <a:lumMod val="50000"/>
                  </a:schemeClr>
                </a:solidFill>
              </a:rPr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sleep</a:t>
            </a:r>
            <a:r>
              <a:rPr lang="cs-CZ" dirty="0" smtClean="0"/>
              <a:t>).</a:t>
            </a:r>
          </a:p>
          <a:p>
            <a:r>
              <a:rPr lang="cs-CZ" dirty="0" smtClean="0"/>
              <a:t>Ve větě stojí před významovým slovesem.</a:t>
            </a:r>
          </a:p>
          <a:p>
            <a:r>
              <a:rPr lang="cs-CZ" dirty="0" smtClean="0"/>
              <a:t>Skládá se ze dvou částí: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do + not</a:t>
            </a:r>
            <a:r>
              <a:rPr lang="cs-CZ" dirty="0" smtClean="0"/>
              <a:t>, kde „</a:t>
            </a:r>
            <a:r>
              <a:rPr lang="cs-CZ" i="1" dirty="0" smtClean="0"/>
              <a:t>do“</a:t>
            </a:r>
            <a:r>
              <a:rPr lang="cs-CZ" dirty="0" smtClean="0"/>
              <a:t> je pomocné sloveso a „</a:t>
            </a:r>
            <a:r>
              <a:rPr lang="cs-CZ" i="1" dirty="0" smtClean="0"/>
              <a:t>not“</a:t>
            </a:r>
            <a:r>
              <a:rPr lang="cs-CZ" dirty="0" smtClean="0"/>
              <a:t> je záporka</a:t>
            </a:r>
          </a:p>
          <a:p>
            <a:r>
              <a:rPr lang="cs-CZ" dirty="0" smtClean="0"/>
              <a:t>Můžeme ho použít jak v dlouhém tvaru (</a:t>
            </a:r>
            <a:r>
              <a:rPr lang="cs-CZ" i="1" dirty="0" smtClean="0">
                <a:solidFill>
                  <a:schemeClr val="bg2">
                    <a:lumMod val="50000"/>
                  </a:schemeClr>
                </a:solidFill>
              </a:rPr>
              <a:t>do not</a:t>
            </a:r>
            <a:r>
              <a:rPr lang="cs-CZ" dirty="0" smtClean="0"/>
              <a:t>), tak ve zkráceném (</a:t>
            </a:r>
            <a:r>
              <a:rPr lang="cs-CZ" i="1" dirty="0" err="1" smtClean="0">
                <a:solidFill>
                  <a:schemeClr val="bg2">
                    <a:lumMod val="50000"/>
                  </a:schemeClr>
                </a:solidFill>
              </a:rPr>
              <a:t>don´t</a:t>
            </a:r>
            <a:r>
              <a:rPr lang="cs-CZ" dirty="0" smtClean="0"/>
              <a:t>), ale ten zkrácený je v promluvě běžnější.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6092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7239000" cy="1296144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dirty="0"/>
              <a:t>Utvořte dvě vlastní záporné věty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Nezapomeňte použít </a:t>
            </a:r>
            <a:r>
              <a:rPr lang="cs-CZ" dirty="0" err="1"/>
              <a:t>don´t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33877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Srovnejte </a:t>
            </a:r>
            <a:r>
              <a:rPr lang="cs-CZ" dirty="0" smtClean="0"/>
              <a:t>následující záporné věty. </a:t>
            </a:r>
            <a:r>
              <a:rPr lang="cs-CZ" dirty="0"/>
              <a:t>Čím se liší?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3520440" cy="3989040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I </a:t>
            </a:r>
            <a:r>
              <a:rPr lang="cs-CZ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don´t</a:t>
            </a:r>
            <a:r>
              <a:rPr lang="cs-CZ" dirty="0"/>
              <a:t> 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play </a:t>
            </a:r>
            <a:r>
              <a:rPr lang="cs-CZ" dirty="0" err="1"/>
              <a:t>football</a:t>
            </a:r>
            <a:r>
              <a:rPr lang="cs-CZ" dirty="0"/>
              <a:t>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I </a:t>
            </a:r>
            <a:r>
              <a:rPr lang="cs-CZ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don´t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go </a:t>
            </a:r>
            <a:r>
              <a:rPr lang="cs-CZ" dirty="0"/>
              <a:t>to </a:t>
            </a:r>
            <a:r>
              <a:rPr lang="cs-CZ" dirty="0" err="1"/>
              <a:t>school</a:t>
            </a:r>
            <a:r>
              <a:rPr lang="cs-CZ" dirty="0"/>
              <a:t> by bus.</a:t>
            </a:r>
          </a:p>
          <a:p>
            <a:endParaRPr lang="cs-CZ" dirty="0"/>
          </a:p>
          <a:p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don´t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like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pizza.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err="1"/>
              <a:t>They</a:t>
            </a:r>
            <a:r>
              <a:rPr lang="cs-CZ" dirty="0"/>
              <a:t> </a:t>
            </a:r>
            <a:r>
              <a:rPr lang="cs-CZ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don´t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speak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/>
              <a:t>English</a:t>
            </a:r>
            <a:r>
              <a:rPr lang="cs-CZ" dirty="0"/>
              <a:t> very </a:t>
            </a:r>
            <a:r>
              <a:rPr lang="cs-CZ" dirty="0" err="1"/>
              <a:t>well</a:t>
            </a:r>
            <a:r>
              <a:rPr lang="cs-CZ" dirty="0"/>
              <a:t>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1"/>
            <a:ext cx="3520440" cy="3701007"/>
          </a:xfrm>
        </p:spPr>
        <p:txBody>
          <a:bodyPr>
            <a:normAutofit fontScale="77500" lnSpcReduction="20000"/>
          </a:bodyPr>
          <a:lstStyle/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do</a:t>
            </a:r>
            <a:r>
              <a:rPr lang="cs-CZ" dirty="0" err="1" smtClean="0">
                <a:solidFill>
                  <a:srgbClr val="C00000"/>
                </a:solidFill>
              </a:rPr>
              <a:t>es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n´t</a:t>
            </a:r>
            <a:r>
              <a:rPr lang="cs-CZ" dirty="0" smtClean="0"/>
              <a:t> 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play </a:t>
            </a:r>
            <a:r>
              <a:rPr lang="cs-CZ" dirty="0" err="1"/>
              <a:t>football</a:t>
            </a:r>
            <a:r>
              <a:rPr lang="cs-CZ" dirty="0"/>
              <a:t>.</a:t>
            </a:r>
          </a:p>
          <a:p>
            <a:endParaRPr lang="cs-CZ" dirty="0"/>
          </a:p>
          <a:p>
            <a:r>
              <a:rPr lang="cs-CZ" dirty="0" smtClean="0"/>
              <a:t>John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do</a:t>
            </a:r>
            <a:r>
              <a:rPr lang="cs-CZ" dirty="0" err="1">
                <a:solidFill>
                  <a:srgbClr val="C00000"/>
                </a:solidFill>
              </a:rPr>
              <a:t>es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n´t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go </a:t>
            </a:r>
            <a:r>
              <a:rPr lang="cs-CZ" dirty="0"/>
              <a:t>to </a:t>
            </a:r>
            <a:r>
              <a:rPr lang="cs-CZ" dirty="0" err="1"/>
              <a:t>school</a:t>
            </a:r>
            <a:r>
              <a:rPr lang="cs-CZ" dirty="0"/>
              <a:t> by bus.</a:t>
            </a:r>
          </a:p>
          <a:p>
            <a:endParaRPr lang="cs-CZ" dirty="0"/>
          </a:p>
          <a:p>
            <a:r>
              <a:rPr lang="cs-CZ" dirty="0" smtClean="0"/>
              <a:t>Kim </a:t>
            </a:r>
            <a:r>
              <a:rPr lang="cs-CZ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do</a:t>
            </a:r>
            <a:r>
              <a:rPr lang="cs-CZ" dirty="0" err="1">
                <a:solidFill>
                  <a:srgbClr val="C00000"/>
                </a:solidFill>
              </a:rPr>
              <a:t>es</a:t>
            </a:r>
            <a:r>
              <a:rPr lang="cs-CZ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n´t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like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pizza.</a:t>
            </a:r>
          </a:p>
          <a:p>
            <a:endParaRPr lang="cs-CZ" dirty="0"/>
          </a:p>
          <a:p>
            <a:r>
              <a:rPr lang="cs-CZ" dirty="0" smtClean="0"/>
              <a:t>Susan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do</a:t>
            </a:r>
            <a:r>
              <a:rPr lang="cs-CZ" dirty="0" err="1">
                <a:solidFill>
                  <a:srgbClr val="C00000"/>
                </a:solidFill>
              </a:rPr>
              <a:t>es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n´t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speak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/>
              <a:t>English</a:t>
            </a:r>
            <a:r>
              <a:rPr lang="cs-CZ" dirty="0"/>
              <a:t> very </a:t>
            </a:r>
            <a:r>
              <a:rPr lang="cs-CZ" dirty="0" err="1"/>
              <a:t>well</a:t>
            </a:r>
            <a:r>
              <a:rPr lang="cs-CZ" dirty="0"/>
              <a:t>.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73584" y="5013176"/>
            <a:ext cx="734481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Věty vpravo obsahují sloveso ve 3.os.č.j. Ta se nám projevuje i na tvaru pomocného slovesa: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do</a:t>
            </a:r>
            <a:r>
              <a:rPr lang="cs-CZ" sz="2400" dirty="0" err="1" smtClean="0">
                <a:solidFill>
                  <a:srgbClr val="C00000"/>
                </a:solidFill>
              </a:rPr>
              <a:t>es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not</a:t>
            </a:r>
            <a:r>
              <a:rPr lang="cs-CZ" sz="2400" dirty="0" smtClean="0"/>
              <a:t>, zkráceně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do</a:t>
            </a:r>
            <a:r>
              <a:rPr lang="cs-CZ" sz="2400" dirty="0" err="1" smtClean="0">
                <a:solidFill>
                  <a:srgbClr val="C00000"/>
                </a:solidFill>
              </a:rPr>
              <a:t>es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n´t</a:t>
            </a:r>
            <a:r>
              <a:rPr lang="cs-CZ" sz="2400" dirty="0" smtClean="0"/>
              <a:t>. Sloveso významové </a:t>
            </a:r>
            <a:r>
              <a:rPr lang="cs-CZ" sz="2400" u="sng" dirty="0" smtClean="0"/>
              <a:t>zůstává v základním tvaru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10288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Utvořte záporné </a:t>
            </a:r>
            <a:r>
              <a:rPr lang="cs-CZ" dirty="0" smtClean="0"/>
              <a:t>věty.      Pozor na 3.os.č.j.!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600200"/>
            <a:ext cx="3312368" cy="4421088"/>
          </a:xfrm>
        </p:spPr>
        <p:txBody>
          <a:bodyPr>
            <a:normAutofit fontScale="92500" lnSpcReduction="10000"/>
          </a:bodyPr>
          <a:lstStyle/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plays</a:t>
            </a:r>
            <a:r>
              <a:rPr lang="cs-CZ" dirty="0" smtClean="0"/>
              <a:t> </a:t>
            </a:r>
            <a:r>
              <a:rPr lang="cs-CZ" dirty="0" err="1"/>
              <a:t>tennis</a:t>
            </a:r>
            <a:r>
              <a:rPr lang="cs-CZ" dirty="0"/>
              <a:t>. </a:t>
            </a:r>
            <a:r>
              <a:rPr lang="cs-CZ" dirty="0" smtClean="0"/>
              <a:t>        </a:t>
            </a:r>
            <a:endParaRPr lang="cs-CZ" dirty="0"/>
          </a:p>
          <a:p>
            <a:r>
              <a:rPr lang="cs-CZ" dirty="0" err="1" smtClean="0"/>
              <a:t>Meg</a:t>
            </a:r>
            <a:r>
              <a:rPr lang="cs-CZ" dirty="0" smtClean="0"/>
              <a:t> </a:t>
            </a:r>
            <a:r>
              <a:rPr lang="cs-CZ" dirty="0" err="1" smtClean="0"/>
              <a:t>speaks</a:t>
            </a:r>
            <a:r>
              <a:rPr lang="cs-CZ" dirty="0" smtClean="0"/>
              <a:t> </a:t>
            </a:r>
            <a:r>
              <a:rPr lang="cs-CZ" dirty="0" err="1"/>
              <a:t>Spanish</a:t>
            </a:r>
            <a:r>
              <a:rPr lang="cs-CZ" dirty="0" smtClean="0"/>
              <a:t>.</a:t>
            </a:r>
          </a:p>
          <a:p>
            <a:r>
              <a:rPr lang="cs-CZ" dirty="0"/>
              <a:t>Tom </a:t>
            </a:r>
            <a:r>
              <a:rPr lang="cs-CZ" dirty="0" err="1"/>
              <a:t>likes</a:t>
            </a:r>
            <a:r>
              <a:rPr lang="cs-CZ" dirty="0"/>
              <a:t> </a:t>
            </a:r>
            <a:r>
              <a:rPr lang="cs-CZ" dirty="0" err="1"/>
              <a:t>sports</a:t>
            </a:r>
            <a:r>
              <a:rPr lang="cs-CZ" dirty="0" smtClean="0"/>
              <a:t>.</a:t>
            </a:r>
          </a:p>
          <a:p>
            <a:r>
              <a:rPr lang="cs-CZ" dirty="0" smtClean="0"/>
              <a:t>Jim has </a:t>
            </a:r>
            <a:r>
              <a:rPr lang="cs-CZ" dirty="0"/>
              <a:t>PE on </a:t>
            </a:r>
            <a:r>
              <a:rPr lang="cs-CZ" dirty="0" err="1"/>
              <a:t>Mondays</a:t>
            </a:r>
            <a:r>
              <a:rPr lang="cs-CZ" dirty="0"/>
              <a:t>.</a:t>
            </a:r>
          </a:p>
          <a:p>
            <a:r>
              <a:rPr lang="cs-CZ" dirty="0"/>
              <a:t>My </a:t>
            </a:r>
            <a:r>
              <a:rPr lang="cs-CZ" dirty="0" err="1" smtClean="0"/>
              <a:t>mum</a:t>
            </a:r>
            <a:r>
              <a:rPr lang="cs-CZ" dirty="0" smtClean="0"/>
              <a:t> </a:t>
            </a:r>
            <a:r>
              <a:rPr lang="cs-CZ" dirty="0" err="1" smtClean="0"/>
              <a:t>starts</a:t>
            </a:r>
            <a:r>
              <a:rPr lang="cs-CZ" dirty="0" smtClean="0"/>
              <a:t> </a:t>
            </a:r>
            <a:r>
              <a:rPr lang="cs-CZ" dirty="0" err="1"/>
              <a:t>work</a:t>
            </a:r>
            <a:r>
              <a:rPr lang="cs-CZ" dirty="0"/>
              <a:t> </a:t>
            </a:r>
            <a:r>
              <a:rPr lang="cs-CZ" dirty="0" err="1"/>
              <a:t>at</a:t>
            </a:r>
            <a:r>
              <a:rPr lang="cs-CZ" dirty="0"/>
              <a:t> 6 </a:t>
            </a:r>
            <a:r>
              <a:rPr lang="cs-CZ" dirty="0" err="1"/>
              <a:t>o´clock</a:t>
            </a:r>
            <a:r>
              <a:rPr lang="cs-CZ" dirty="0"/>
              <a:t>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friend</a:t>
            </a:r>
            <a:r>
              <a:rPr lang="cs-CZ" dirty="0" smtClean="0"/>
              <a:t> </a:t>
            </a:r>
            <a:r>
              <a:rPr lang="cs-CZ" dirty="0" err="1" smtClean="0"/>
              <a:t>reads</a:t>
            </a:r>
            <a:r>
              <a:rPr lang="cs-CZ" dirty="0" smtClean="0"/>
              <a:t>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/>
              <a:t>day</a:t>
            </a:r>
            <a:r>
              <a:rPr lang="cs-CZ" dirty="0"/>
              <a:t>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707904" y="1600200"/>
            <a:ext cx="4248472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err="1"/>
              <a:t>She</a:t>
            </a:r>
            <a:r>
              <a:rPr lang="cs-CZ" dirty="0"/>
              <a:t> </a:t>
            </a:r>
            <a:r>
              <a:rPr lang="cs-CZ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do</a:t>
            </a:r>
            <a:r>
              <a:rPr lang="cs-CZ" dirty="0" err="1">
                <a:solidFill>
                  <a:srgbClr val="C00000"/>
                </a:solidFill>
              </a:rPr>
              <a:t>es</a:t>
            </a:r>
            <a:r>
              <a:rPr lang="cs-CZ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n´t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6"/>
                </a:solidFill>
              </a:rPr>
              <a:t>play</a:t>
            </a:r>
            <a:r>
              <a:rPr lang="cs-CZ" dirty="0" smtClean="0"/>
              <a:t> </a:t>
            </a:r>
            <a:r>
              <a:rPr lang="cs-CZ" dirty="0" err="1"/>
              <a:t>tennis</a:t>
            </a:r>
            <a:r>
              <a:rPr lang="cs-CZ" dirty="0"/>
              <a:t>. </a:t>
            </a:r>
          </a:p>
          <a:p>
            <a:r>
              <a:rPr lang="cs-CZ" dirty="0" err="1"/>
              <a:t>Meg</a:t>
            </a:r>
            <a:r>
              <a:rPr lang="cs-CZ" dirty="0"/>
              <a:t> </a:t>
            </a:r>
            <a:r>
              <a:rPr lang="cs-CZ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do</a:t>
            </a:r>
            <a:r>
              <a:rPr lang="cs-CZ" dirty="0" err="1">
                <a:solidFill>
                  <a:srgbClr val="C00000"/>
                </a:solidFill>
              </a:rPr>
              <a:t>es</a:t>
            </a:r>
            <a:r>
              <a:rPr lang="cs-CZ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n´t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/>
                </a:solidFill>
              </a:rPr>
              <a:t>speak</a:t>
            </a:r>
            <a:r>
              <a:rPr lang="cs-CZ" dirty="0" smtClean="0">
                <a:solidFill>
                  <a:schemeClr val="accent6"/>
                </a:solidFill>
              </a:rPr>
              <a:t> </a:t>
            </a:r>
            <a:r>
              <a:rPr lang="cs-CZ" dirty="0" err="1"/>
              <a:t>Spanish</a:t>
            </a:r>
            <a:r>
              <a:rPr lang="cs-CZ" dirty="0"/>
              <a:t>.</a:t>
            </a:r>
          </a:p>
          <a:p>
            <a:r>
              <a:rPr lang="cs-CZ" dirty="0"/>
              <a:t>Tom </a:t>
            </a:r>
            <a:r>
              <a:rPr lang="cs-CZ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do</a:t>
            </a:r>
            <a:r>
              <a:rPr lang="cs-CZ" dirty="0" err="1">
                <a:solidFill>
                  <a:srgbClr val="C00000"/>
                </a:solidFill>
              </a:rPr>
              <a:t>es</a:t>
            </a:r>
            <a:r>
              <a:rPr lang="cs-CZ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n´t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/>
                </a:solidFill>
              </a:rPr>
              <a:t>like</a:t>
            </a:r>
            <a:r>
              <a:rPr lang="cs-CZ" dirty="0" smtClean="0">
                <a:solidFill>
                  <a:schemeClr val="accent6"/>
                </a:solidFill>
              </a:rPr>
              <a:t> </a:t>
            </a:r>
            <a:r>
              <a:rPr lang="cs-CZ" dirty="0" err="1"/>
              <a:t>sports</a:t>
            </a:r>
            <a:r>
              <a:rPr lang="cs-CZ" dirty="0"/>
              <a:t>.</a:t>
            </a:r>
          </a:p>
          <a:p>
            <a:r>
              <a:rPr lang="cs-CZ" dirty="0"/>
              <a:t>Jim </a:t>
            </a:r>
            <a:r>
              <a:rPr lang="cs-CZ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do</a:t>
            </a:r>
            <a:r>
              <a:rPr lang="cs-CZ" dirty="0" err="1">
                <a:solidFill>
                  <a:srgbClr val="C00000"/>
                </a:solidFill>
              </a:rPr>
              <a:t>es</a:t>
            </a:r>
            <a:r>
              <a:rPr lang="cs-CZ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n´t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/>
                </a:solidFill>
              </a:rPr>
              <a:t>have</a:t>
            </a:r>
            <a:r>
              <a:rPr lang="cs-CZ" dirty="0" smtClean="0">
                <a:solidFill>
                  <a:schemeClr val="accent6"/>
                </a:solidFill>
              </a:rPr>
              <a:t> </a:t>
            </a:r>
            <a:r>
              <a:rPr lang="cs-CZ" dirty="0"/>
              <a:t>PE on </a:t>
            </a:r>
            <a:r>
              <a:rPr lang="cs-CZ" dirty="0" err="1"/>
              <a:t>Mondays</a:t>
            </a:r>
            <a:r>
              <a:rPr lang="cs-CZ" dirty="0"/>
              <a:t>.</a:t>
            </a:r>
          </a:p>
          <a:p>
            <a:r>
              <a:rPr lang="cs-CZ" dirty="0"/>
              <a:t>My </a:t>
            </a:r>
            <a:r>
              <a:rPr lang="cs-CZ" dirty="0" err="1"/>
              <a:t>mum</a:t>
            </a:r>
            <a:r>
              <a:rPr lang="cs-CZ" dirty="0"/>
              <a:t> </a:t>
            </a:r>
            <a:r>
              <a:rPr lang="cs-CZ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do</a:t>
            </a:r>
            <a:r>
              <a:rPr lang="cs-CZ" dirty="0" err="1">
                <a:solidFill>
                  <a:srgbClr val="C00000"/>
                </a:solidFill>
              </a:rPr>
              <a:t>es</a:t>
            </a:r>
            <a:r>
              <a:rPr lang="cs-CZ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n´t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6"/>
                </a:solidFill>
              </a:rPr>
              <a:t>start</a:t>
            </a:r>
            <a:r>
              <a:rPr lang="cs-CZ" dirty="0" smtClean="0"/>
              <a:t> </a:t>
            </a:r>
            <a:r>
              <a:rPr lang="cs-CZ" dirty="0" err="1"/>
              <a:t>work</a:t>
            </a:r>
            <a:r>
              <a:rPr lang="cs-CZ" dirty="0"/>
              <a:t> </a:t>
            </a:r>
            <a:r>
              <a:rPr lang="cs-CZ" dirty="0" err="1"/>
              <a:t>at</a:t>
            </a:r>
            <a:r>
              <a:rPr lang="cs-CZ" dirty="0"/>
              <a:t> 6 </a:t>
            </a:r>
            <a:r>
              <a:rPr lang="cs-CZ" dirty="0" err="1"/>
              <a:t>o´clock</a:t>
            </a:r>
            <a:r>
              <a:rPr lang="cs-CZ" dirty="0"/>
              <a:t>.</a:t>
            </a:r>
          </a:p>
          <a:p>
            <a:r>
              <a:rPr lang="cs-CZ" dirty="0"/>
              <a:t>My </a:t>
            </a:r>
            <a:r>
              <a:rPr lang="cs-CZ" dirty="0" err="1"/>
              <a:t>friend</a:t>
            </a:r>
            <a:r>
              <a:rPr lang="cs-CZ" dirty="0"/>
              <a:t> </a:t>
            </a:r>
            <a:r>
              <a:rPr lang="cs-CZ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do</a:t>
            </a:r>
            <a:r>
              <a:rPr lang="cs-CZ" dirty="0" err="1">
                <a:solidFill>
                  <a:srgbClr val="C00000"/>
                </a:solidFill>
              </a:rPr>
              <a:t>es</a:t>
            </a:r>
            <a:r>
              <a:rPr lang="cs-CZ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n´t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/>
                </a:solidFill>
              </a:rPr>
              <a:t>read</a:t>
            </a:r>
            <a:r>
              <a:rPr lang="cs-CZ" dirty="0" smtClean="0">
                <a:solidFill>
                  <a:schemeClr val="accent6"/>
                </a:solidFill>
              </a:rPr>
              <a:t> </a:t>
            </a:r>
            <a:r>
              <a:rPr lang="cs-CZ" dirty="0" err="1"/>
              <a:t>every</a:t>
            </a:r>
            <a:r>
              <a:rPr lang="cs-CZ" dirty="0"/>
              <a:t> </a:t>
            </a:r>
            <a:r>
              <a:rPr lang="cs-CZ" dirty="0" err="1"/>
              <a:t>day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2409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Utvořte dvě vlastní záporné věty.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Nezapomeňte použít </a:t>
            </a:r>
            <a:r>
              <a:rPr lang="cs-CZ" dirty="0" err="1" smtClean="0"/>
              <a:t>doesn´t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2100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Don´t</a:t>
            </a:r>
            <a:r>
              <a:rPr lang="cs-CZ" dirty="0" smtClean="0"/>
              <a:t>, nebo </a:t>
            </a:r>
            <a:r>
              <a:rPr lang="cs-CZ" dirty="0" err="1" smtClean="0"/>
              <a:t>doesn´t</a:t>
            </a:r>
            <a:r>
              <a:rPr lang="cs-CZ" dirty="0" smtClean="0"/>
              <a:t>? doplň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John ………………….play golf.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………………..…</a:t>
            </a:r>
            <a:r>
              <a:rPr lang="cs-CZ" dirty="0" err="1" smtClean="0"/>
              <a:t>watch</a:t>
            </a:r>
            <a:r>
              <a:rPr lang="cs-CZ" dirty="0" smtClean="0"/>
              <a:t> TV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mornings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………………………</a:t>
            </a:r>
            <a:r>
              <a:rPr lang="cs-CZ" dirty="0" err="1" smtClean="0"/>
              <a:t>speak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.</a:t>
            </a:r>
          </a:p>
          <a:p>
            <a:r>
              <a:rPr lang="cs-CZ" dirty="0" smtClean="0"/>
              <a:t>Francis ………………………..do her </a:t>
            </a:r>
            <a:r>
              <a:rPr lang="cs-CZ" dirty="0" err="1" smtClean="0"/>
              <a:t>homework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…………………………….</a:t>
            </a:r>
            <a:r>
              <a:rPr lang="cs-CZ" dirty="0" err="1" smtClean="0"/>
              <a:t>have</a:t>
            </a:r>
            <a:r>
              <a:rPr lang="cs-CZ" dirty="0" smtClean="0"/>
              <a:t> a </a:t>
            </a:r>
            <a:r>
              <a:rPr lang="cs-CZ" dirty="0" err="1" smtClean="0"/>
              <a:t>key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…………………………………</a:t>
            </a:r>
            <a:r>
              <a:rPr lang="cs-CZ" dirty="0" err="1" smtClean="0"/>
              <a:t>know</a:t>
            </a:r>
            <a:r>
              <a:rPr lang="cs-CZ" dirty="0" smtClean="0"/>
              <a:t>.</a:t>
            </a:r>
          </a:p>
          <a:p>
            <a:r>
              <a:rPr lang="cs-CZ" dirty="0" smtClean="0"/>
              <a:t>Pat ………………………….</a:t>
            </a:r>
            <a:r>
              <a:rPr lang="cs-CZ" dirty="0" err="1" smtClean="0"/>
              <a:t>know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……………………………….</a:t>
            </a:r>
            <a:r>
              <a:rPr lang="cs-CZ" dirty="0" err="1" smtClean="0"/>
              <a:t>say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truth</a:t>
            </a:r>
            <a:r>
              <a:rPr lang="cs-CZ" dirty="0" smtClean="0"/>
              <a:t>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mum</a:t>
            </a:r>
            <a:r>
              <a:rPr lang="cs-CZ" dirty="0" smtClean="0"/>
              <a:t> …………………………………….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football</a:t>
            </a:r>
            <a:r>
              <a:rPr lang="cs-CZ" dirty="0" smtClean="0"/>
              <a:t>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parents</a:t>
            </a:r>
            <a:r>
              <a:rPr lang="cs-CZ" dirty="0" smtClean="0"/>
              <a:t> ……………</a:t>
            </a:r>
            <a:r>
              <a:rPr lang="cs-CZ" dirty="0" err="1" smtClean="0"/>
              <a:t>get</a:t>
            </a:r>
            <a:r>
              <a:rPr lang="cs-CZ" dirty="0" smtClean="0"/>
              <a:t> up </a:t>
            </a:r>
            <a:r>
              <a:rPr lang="cs-CZ" dirty="0" err="1" smtClean="0"/>
              <a:t>before</a:t>
            </a:r>
            <a:r>
              <a:rPr lang="cs-CZ" dirty="0" smtClean="0"/>
              <a:t> 7 </a:t>
            </a:r>
            <a:r>
              <a:rPr lang="cs-CZ" dirty="0" err="1"/>
              <a:t>o</a:t>
            </a:r>
            <a:r>
              <a:rPr lang="cs-CZ" dirty="0" err="1" smtClean="0"/>
              <a:t>´clock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2246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am</a:t>
            </a:r>
            <a:r>
              <a:rPr lang="cs-CZ" dirty="0" smtClean="0"/>
              <a:t> i? Kdo jsem?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get</a:t>
            </a:r>
            <a:r>
              <a:rPr lang="cs-CZ" dirty="0" smtClean="0"/>
              <a:t> up </a:t>
            </a:r>
            <a:r>
              <a:rPr lang="cs-CZ" dirty="0" err="1" smtClean="0"/>
              <a:t>at</a:t>
            </a:r>
            <a:r>
              <a:rPr lang="cs-CZ" dirty="0" smtClean="0"/>
              <a:t> 7. I </a:t>
            </a:r>
            <a:r>
              <a:rPr lang="cs-CZ" dirty="0" err="1" smtClean="0"/>
              <a:t>don´t</a:t>
            </a:r>
            <a:r>
              <a:rPr lang="cs-CZ" dirty="0" smtClean="0"/>
              <a:t> play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violin</a:t>
            </a:r>
            <a:r>
              <a:rPr lang="cs-CZ" dirty="0" smtClean="0"/>
              <a:t>. I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speak</a:t>
            </a:r>
            <a:r>
              <a:rPr lang="cs-CZ" dirty="0" smtClean="0"/>
              <a:t> </a:t>
            </a:r>
            <a:r>
              <a:rPr lang="cs-CZ" dirty="0" err="1" smtClean="0"/>
              <a:t>French</a:t>
            </a:r>
            <a:r>
              <a:rPr lang="cs-CZ" dirty="0" smtClean="0"/>
              <a:t>. I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spiders</a:t>
            </a:r>
            <a:r>
              <a:rPr lang="cs-CZ" dirty="0" smtClean="0"/>
              <a:t>.</a:t>
            </a:r>
          </a:p>
          <a:p>
            <a:r>
              <a:rPr lang="cs-CZ" dirty="0" smtClean="0"/>
              <a:t> I </a:t>
            </a:r>
            <a:r>
              <a:rPr lang="cs-CZ" dirty="0" err="1" smtClean="0"/>
              <a:t>am</a:t>
            </a:r>
            <a:r>
              <a:rPr lang="cs-CZ" dirty="0" smtClean="0"/>
              <a:t> Steven.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8859492"/>
              </p:ext>
            </p:extLst>
          </p:nvPr>
        </p:nvGraphicFramePr>
        <p:xfrm>
          <a:off x="899592" y="3212976"/>
          <a:ext cx="6096000" cy="2936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Sarah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Jessica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Martin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Steven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 </a:t>
                      </a:r>
                      <a:r>
                        <a:rPr lang="cs-CZ" dirty="0" err="1" smtClean="0"/>
                        <a:t>get</a:t>
                      </a:r>
                      <a:r>
                        <a:rPr lang="cs-CZ" dirty="0" smtClean="0"/>
                        <a:t> up </a:t>
                      </a:r>
                      <a:r>
                        <a:rPr lang="cs-CZ" dirty="0" err="1" smtClean="0"/>
                        <a:t>at</a:t>
                      </a:r>
                      <a:r>
                        <a:rPr lang="cs-CZ" baseline="0" dirty="0" smtClean="0"/>
                        <a:t> 6.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I </a:t>
                      </a:r>
                      <a:r>
                        <a:rPr lang="cs-CZ" dirty="0" err="1" smtClean="0"/>
                        <a:t>get</a:t>
                      </a:r>
                      <a:r>
                        <a:rPr lang="cs-CZ" dirty="0" smtClean="0"/>
                        <a:t> up </a:t>
                      </a:r>
                      <a:r>
                        <a:rPr lang="cs-CZ" dirty="0" err="1" smtClean="0"/>
                        <a:t>at</a:t>
                      </a:r>
                      <a:r>
                        <a:rPr lang="cs-CZ" baseline="0" dirty="0" smtClean="0"/>
                        <a:t> 8.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I </a:t>
                      </a:r>
                      <a:r>
                        <a:rPr lang="cs-CZ" dirty="0" err="1" smtClean="0"/>
                        <a:t>get</a:t>
                      </a:r>
                      <a:r>
                        <a:rPr lang="cs-CZ" dirty="0" smtClean="0"/>
                        <a:t> up </a:t>
                      </a:r>
                      <a:r>
                        <a:rPr lang="cs-CZ" dirty="0" err="1" smtClean="0"/>
                        <a:t>at</a:t>
                      </a:r>
                      <a:r>
                        <a:rPr lang="cs-CZ" baseline="0" dirty="0" smtClean="0"/>
                        <a:t> 7.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I </a:t>
                      </a:r>
                      <a:r>
                        <a:rPr lang="cs-CZ" dirty="0" err="1" smtClean="0"/>
                        <a:t>get</a:t>
                      </a:r>
                      <a:r>
                        <a:rPr lang="cs-CZ" dirty="0" smtClean="0"/>
                        <a:t> up </a:t>
                      </a:r>
                      <a:r>
                        <a:rPr lang="cs-CZ" dirty="0" err="1" smtClean="0"/>
                        <a:t>at</a:t>
                      </a:r>
                      <a:r>
                        <a:rPr lang="cs-CZ" baseline="0" dirty="0" smtClean="0"/>
                        <a:t> 6.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I play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piano.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 play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violin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I play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guitar</a:t>
                      </a:r>
                      <a:r>
                        <a:rPr lang="cs-CZ" dirty="0" smtClean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I play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drums</a:t>
                      </a:r>
                      <a:r>
                        <a:rPr lang="cs-CZ" dirty="0" smtClean="0"/>
                        <a:t>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 </a:t>
                      </a:r>
                      <a:r>
                        <a:rPr lang="cs-CZ" dirty="0" err="1" smtClean="0"/>
                        <a:t>speak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French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I </a:t>
                      </a:r>
                      <a:r>
                        <a:rPr lang="cs-CZ" dirty="0" err="1" smtClean="0"/>
                        <a:t>speak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French</a:t>
                      </a:r>
                      <a:r>
                        <a:rPr lang="cs-CZ" baseline="0" dirty="0" smtClean="0"/>
                        <a:t> and </a:t>
                      </a:r>
                      <a:r>
                        <a:rPr lang="cs-CZ" baseline="0" dirty="0" err="1" smtClean="0"/>
                        <a:t>Spanish</a:t>
                      </a:r>
                      <a:r>
                        <a:rPr lang="cs-CZ" baseline="0" dirty="0" smtClean="0"/>
                        <a:t>.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I </a:t>
                      </a:r>
                      <a:r>
                        <a:rPr lang="cs-CZ" dirty="0" err="1" smtClean="0"/>
                        <a:t>speak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German</a:t>
                      </a:r>
                      <a:r>
                        <a:rPr lang="cs-CZ" dirty="0" smtClean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 </a:t>
                      </a:r>
                      <a:r>
                        <a:rPr lang="cs-CZ" dirty="0" err="1" smtClean="0"/>
                        <a:t>speak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German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I </a:t>
                      </a:r>
                      <a:r>
                        <a:rPr lang="cs-CZ" dirty="0" err="1" smtClean="0"/>
                        <a:t>like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dogs</a:t>
                      </a:r>
                      <a:r>
                        <a:rPr lang="cs-CZ" dirty="0" smtClean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I </a:t>
                      </a:r>
                      <a:r>
                        <a:rPr lang="cs-CZ" dirty="0" err="1" smtClean="0"/>
                        <a:t>like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cats</a:t>
                      </a:r>
                      <a:r>
                        <a:rPr lang="cs-CZ" dirty="0" smtClean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I </a:t>
                      </a:r>
                      <a:r>
                        <a:rPr lang="cs-CZ" dirty="0" err="1" smtClean="0"/>
                        <a:t>like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spiders</a:t>
                      </a:r>
                      <a:r>
                        <a:rPr lang="cs-CZ" dirty="0" smtClean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 </a:t>
                      </a:r>
                      <a:r>
                        <a:rPr lang="cs-CZ" dirty="0" err="1" smtClean="0"/>
                        <a:t>like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dogs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95271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Turn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text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3</a:t>
            </a:r>
            <a:r>
              <a:rPr lang="cs-CZ" baseline="30000" dirty="0" smtClean="0"/>
              <a:t>rd</a:t>
            </a:r>
            <a:r>
              <a:rPr lang="cs-CZ" dirty="0" smtClean="0"/>
              <a:t>sg – převeď text do 3.osoby č.j.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I </a:t>
            </a:r>
            <a:r>
              <a:rPr lang="cs-CZ" dirty="0" err="1"/>
              <a:t>don´t</a:t>
            </a:r>
            <a:r>
              <a:rPr lang="cs-CZ" dirty="0"/>
              <a:t> </a:t>
            </a:r>
            <a:r>
              <a:rPr lang="cs-CZ" dirty="0" err="1"/>
              <a:t>get</a:t>
            </a:r>
            <a:r>
              <a:rPr lang="cs-CZ" dirty="0"/>
              <a:t> up </a:t>
            </a:r>
            <a:r>
              <a:rPr lang="cs-CZ" dirty="0" err="1"/>
              <a:t>at</a:t>
            </a:r>
            <a:r>
              <a:rPr lang="cs-CZ" dirty="0"/>
              <a:t> 7. I </a:t>
            </a:r>
            <a:r>
              <a:rPr lang="cs-CZ" dirty="0" err="1"/>
              <a:t>don´t</a:t>
            </a:r>
            <a:r>
              <a:rPr lang="cs-CZ" dirty="0"/>
              <a:t> play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violin</a:t>
            </a:r>
            <a:r>
              <a:rPr lang="cs-CZ" dirty="0"/>
              <a:t>. I </a:t>
            </a:r>
            <a:r>
              <a:rPr lang="cs-CZ" dirty="0" err="1"/>
              <a:t>don´t</a:t>
            </a:r>
            <a:r>
              <a:rPr lang="cs-CZ" dirty="0"/>
              <a:t> </a:t>
            </a:r>
            <a:r>
              <a:rPr lang="cs-CZ" dirty="0" err="1"/>
              <a:t>speak</a:t>
            </a:r>
            <a:r>
              <a:rPr lang="cs-CZ" dirty="0"/>
              <a:t> </a:t>
            </a:r>
            <a:r>
              <a:rPr lang="cs-CZ" dirty="0" err="1"/>
              <a:t>French</a:t>
            </a:r>
            <a:r>
              <a:rPr lang="cs-CZ" dirty="0"/>
              <a:t>. I </a:t>
            </a:r>
            <a:r>
              <a:rPr lang="cs-CZ" dirty="0" err="1"/>
              <a:t>don´t</a:t>
            </a:r>
            <a:r>
              <a:rPr lang="cs-CZ" dirty="0"/>
              <a:t> </a:t>
            </a:r>
            <a:r>
              <a:rPr lang="cs-CZ" dirty="0" err="1"/>
              <a:t>like</a:t>
            </a:r>
            <a:r>
              <a:rPr lang="cs-CZ" dirty="0"/>
              <a:t> </a:t>
            </a:r>
            <a:r>
              <a:rPr lang="cs-CZ" dirty="0" err="1"/>
              <a:t>spiders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Steven </a:t>
            </a:r>
            <a:r>
              <a:rPr lang="cs-CZ" dirty="0" err="1" smtClean="0">
                <a:solidFill>
                  <a:schemeClr val="bg2">
                    <a:lumMod val="50000"/>
                  </a:schemeClr>
                </a:solidFill>
              </a:rPr>
              <a:t>doesn´t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smtClean="0"/>
              <a:t>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2991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</a:t>
            </a:r>
          </a:p>
          <a:p>
            <a:r>
              <a:rPr lang="cs-CZ" altLang="cs-CZ" smtClean="0"/>
              <a:t>Obrázky </a:t>
            </a:r>
            <a:r>
              <a:rPr lang="cs-CZ" altLang="cs-CZ" dirty="0"/>
              <a:t>použité v prezentaci jsou dostupné pod licencí Microsoft Office 2010 na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21549840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563</TotalTime>
  <Words>685</Words>
  <Application>Microsoft Office PowerPoint</Application>
  <PresentationFormat>Předvádění na obrazovce (4:3)</PresentationFormat>
  <Paragraphs>150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Bohatý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Present SIMPLE 2  negatives</vt:lpstr>
      <vt:lpstr>Srovnejte větu kladnou s větou zápornou. Čím se liší?</vt:lpstr>
      <vt:lpstr>Utvořte záporné věty</vt:lpstr>
      <vt:lpstr>Slůvko „don´t“</vt:lpstr>
      <vt:lpstr> Utvořte dvě vlastní záporné věty.</vt:lpstr>
      <vt:lpstr>Srovnejte následující záporné věty. Čím se liší?</vt:lpstr>
      <vt:lpstr>Utvořte záporné věty.      Pozor na 3.os.č.j.!</vt:lpstr>
      <vt:lpstr>Utvořte dvě vlastní záporné věty.</vt:lpstr>
      <vt:lpstr>Don´t, nebo doesn´t? doplň</vt:lpstr>
      <vt:lpstr>Who am i? Kdo jsem?</vt:lpstr>
      <vt:lpstr>Turn the text into the 3rdsg – převeď text do 3.osoby č.j.</vt:lpstr>
      <vt:lpstr>Zdroj: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Perfect</dc:title>
  <dc:creator>Andrea</dc:creator>
  <cp:lastModifiedBy>Andrea Leskotová</cp:lastModifiedBy>
  <cp:revision>49</cp:revision>
  <dcterms:created xsi:type="dcterms:W3CDTF">2013-04-15T20:39:47Z</dcterms:created>
  <dcterms:modified xsi:type="dcterms:W3CDTF">2013-12-02T14:17:26Z</dcterms:modified>
</cp:coreProperties>
</file>