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270" r:id="rId3"/>
    <p:sldId id="256" r:id="rId4"/>
    <p:sldId id="257" r:id="rId5"/>
    <p:sldId id="259" r:id="rId6"/>
    <p:sldId id="266" r:id="rId7"/>
    <p:sldId id="262" r:id="rId8"/>
    <p:sldId id="264" r:id="rId9"/>
    <p:sldId id="267" r:id="rId10"/>
    <p:sldId id="263" r:id="rId11"/>
    <p:sldId id="265" r:id="rId12"/>
    <p:sldId id="268" r:id="rId13"/>
    <p:sldId id="25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0391" autoAdjust="0"/>
  </p:normalViewPr>
  <p:slideViewPr>
    <p:cSldViewPr>
      <p:cViewPr>
        <p:scale>
          <a:sx n="100" d="100"/>
          <a:sy n="100" d="100"/>
        </p:scale>
        <p:origin x="-516" y="7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84" y="43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A6977-69B9-49AA-9CA7-6700100E282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8696-107F-4522-8066-4FF950D4D9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62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28696-107F-4522-8066-4FF950D4D90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060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415F4-5511-42FC-8CAD-DA452DBAF72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4660F-2865-4087-9F63-ABF7ACBA42E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663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AB633-C52C-4E3F-8A52-464CD0CEC01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CC924-6578-4BEA-A37E-32CB893EFC1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06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07F0D-0F75-428E-AE0C-340C370DF3B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082BD-C02E-4012-98FF-30A74F8CC5E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03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34A52-E32E-4769-8482-1F866A0FE0F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88125-66A8-49E3-B5E8-CB8D719185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40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EC79C-3F82-44CB-9D44-0DA2CA8BF2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3ABDF-C29E-4598-8B1A-443CD1DF47E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193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FB204-2AFF-425D-84DA-13B56E1838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C3349-505D-4337-BDB6-3940FDE10BF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998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858A2-877C-43EB-8B79-46B7B2257D1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9CFD1-0315-4945-B7FC-8AC2B95045B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33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1CEC1-7F7E-4D89-A9E3-A31DF210D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6A87C-5B51-40BA-9076-BA8F9506F9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999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7A661-E6C9-46AD-87C2-1355F2ADBD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C86B-2901-4B39-8A11-FE17F298AD6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70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FC6ED-81B8-48F2-8B1D-DC7043AB253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4C09A-E330-42B5-8B7F-AAD308D5C93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2041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62829-0131-4C60-B63A-29B8D6CA919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81725-1559-4766-B961-7CF7848CC3A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37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90C1CE0-C7DD-4143-AB38-919D2CB2C40B}" type="datetimeFigureOut">
              <a:rPr lang="cs-CZ" smtClean="0"/>
              <a:t>29. 11. 2013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B61BA18-393D-4B07-82E9-EA1921A3B1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174599-6BF0-4FDA-A2C3-1D5D8554E7A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F94B1F-709D-435A-9D8A-B9C387C05A9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89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altLang="cs-CZ" sz="1200" dirty="0" smtClean="0"/>
              <a:t>		</a:t>
            </a:r>
            <a:br>
              <a:rPr lang="cs-CZ" altLang="cs-CZ" sz="1200" dirty="0" smtClean="0"/>
            </a:br>
            <a:r>
              <a:rPr lang="cs-CZ" altLang="cs-CZ" sz="1200" dirty="0" smtClean="0"/>
              <a:t>		Základní škola Ústí nad Labem, Anežky České 702/17, příspěvková organizace</a:t>
            </a:r>
            <a:br>
              <a:rPr lang="cs-CZ" altLang="cs-CZ" sz="1200" dirty="0" smtClean="0"/>
            </a:br>
            <a:r>
              <a:rPr lang="cs-CZ" altLang="cs-CZ" sz="1200" dirty="0" smtClean="0"/>
              <a:t> </a:t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altLang="cs-CZ" sz="1200" dirty="0" smtClean="0"/>
              <a:t>			</a:t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altLang="cs-CZ" sz="1200" dirty="0" smtClean="0"/>
              <a:t/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altLang="cs-CZ" sz="1200" dirty="0" smtClean="0"/>
              <a:t/>
            </a:r>
            <a:br>
              <a:rPr lang="cs-CZ" altLang="cs-CZ" sz="1200" dirty="0" smtClean="0"/>
            </a:br>
            <a:r>
              <a:rPr lang="cs-CZ" altLang="cs-CZ" sz="1200" dirty="0" smtClean="0"/>
              <a:t>		               </a:t>
            </a:r>
            <a:r>
              <a:rPr lang="cs-CZ" alt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</a:t>
            </a:r>
            <a:r>
              <a:rPr lang="cs-CZ" sz="1600" dirty="0" smtClean="0"/>
              <a:t>VY_22_INOVACE_34_4_P2-PRESENT SIMPLE3</a:t>
            </a:r>
            <a:endParaRPr lang="cs-CZ" sz="16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Andrea </a:t>
            </a:r>
            <a:r>
              <a:rPr lang="cs-CZ" sz="1700" dirty="0" err="1" smtClean="0"/>
              <a:t>Leskotová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1700" dirty="0" smtClean="0"/>
              <a:t>Vzdělávací oblast/Předmět/Téma: </a:t>
            </a:r>
            <a:r>
              <a:rPr lang="cs-CZ" sz="1700" dirty="0"/>
              <a:t>Jazyk a jazyková komunikace/ Anglický jazyk/ </a:t>
            </a:r>
            <a:r>
              <a:rPr lang="cs-CZ" sz="1800" dirty="0"/>
              <a:t>PRESENT SIMPLE3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1700" dirty="0" smtClean="0"/>
              <a:t>Anotace:	</a:t>
            </a:r>
            <a:r>
              <a:rPr lang="cs-CZ" sz="1600" dirty="0"/>
              <a:t> Na základě </a:t>
            </a:r>
            <a:r>
              <a:rPr lang="cs-CZ" sz="1600" dirty="0" smtClean="0"/>
              <a:t>vyvození a vysvětlení tvorby tázacích vět v přítomném čase prostém  (</a:t>
            </a:r>
            <a:r>
              <a:rPr lang="cs-CZ" sz="1600" dirty="0" err="1" smtClean="0"/>
              <a:t>Present</a:t>
            </a:r>
            <a:r>
              <a:rPr lang="cs-CZ" sz="1600" dirty="0" smtClean="0"/>
              <a:t> </a:t>
            </a:r>
            <a:r>
              <a:rPr lang="cs-CZ" sz="1600" dirty="0" err="1" smtClean="0"/>
              <a:t>Simple</a:t>
            </a:r>
            <a:r>
              <a:rPr lang="cs-CZ" sz="1600" dirty="0" smtClean="0"/>
              <a:t>) </a:t>
            </a:r>
            <a:r>
              <a:rPr lang="cs-CZ" sz="1600" dirty="0"/>
              <a:t>žáci </a:t>
            </a:r>
            <a:r>
              <a:rPr lang="cs-CZ" sz="1600" dirty="0" smtClean="0"/>
              <a:t>tvoří správné otázky v tomto čase. </a:t>
            </a:r>
            <a:r>
              <a:rPr lang="cs-CZ" sz="1700" dirty="0" smtClean="0"/>
              <a:t>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</a:t>
            </a:r>
            <a:r>
              <a:rPr lang="cs-CZ" sz="1700" dirty="0" smtClean="0"/>
              <a:t>VI.A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</a:t>
            </a:r>
            <a:r>
              <a:rPr lang="cs-CZ" sz="1700" dirty="0" smtClean="0"/>
              <a:t>14.11.2013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</a:t>
            </a:r>
            <a:r>
              <a:rPr lang="cs-CZ" sz="1400" dirty="0"/>
              <a:t>14.11.2013 </a:t>
            </a:r>
            <a:r>
              <a:rPr lang="cs-CZ" sz="14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239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Present</a:t>
            </a:r>
            <a:r>
              <a:rPr lang="cs-CZ" dirty="0"/>
              <a:t> SIMPLE </a:t>
            </a:r>
            <a:r>
              <a:rPr lang="cs-CZ" dirty="0" smtClean="0"/>
              <a:t>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err="1" smtClean="0"/>
              <a:t>questions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Project 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6942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Porovnejte kladnou větu s otázkou. Čím se liší?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520440" cy="406104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I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I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go </a:t>
            </a:r>
            <a:r>
              <a:rPr lang="cs-CZ" dirty="0" smtClean="0"/>
              <a:t>to </a:t>
            </a:r>
            <a:r>
              <a:rPr lang="cs-CZ" dirty="0" err="1" smtClean="0"/>
              <a:t>school</a:t>
            </a:r>
            <a:r>
              <a:rPr lang="cs-CZ" dirty="0" smtClean="0"/>
              <a:t> by bus.</a:t>
            </a:r>
          </a:p>
          <a:p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pizza.</a:t>
            </a:r>
          </a:p>
          <a:p>
            <a:endParaRPr lang="cs-CZ" dirty="0" smtClean="0"/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speak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very </a:t>
            </a:r>
            <a:r>
              <a:rPr lang="cs-CZ" dirty="0" err="1" smtClean="0"/>
              <a:t>well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play </a:t>
            </a:r>
            <a:r>
              <a:rPr lang="cs-CZ" dirty="0" err="1" smtClean="0"/>
              <a:t>football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go </a:t>
            </a:r>
            <a:r>
              <a:rPr lang="cs-CZ" dirty="0" smtClean="0"/>
              <a:t>to </a:t>
            </a:r>
            <a:r>
              <a:rPr lang="cs-CZ" dirty="0" err="1" smtClean="0"/>
              <a:t>school</a:t>
            </a:r>
            <a:r>
              <a:rPr lang="cs-CZ" dirty="0" smtClean="0"/>
              <a:t> by bus?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pizza?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speak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well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5773923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Otázka má na začátku pomocné sloveso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530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Utvořte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/>
              <a:t>play </a:t>
            </a:r>
            <a:r>
              <a:rPr lang="cs-CZ" dirty="0" err="1"/>
              <a:t>tennis</a:t>
            </a:r>
            <a:r>
              <a:rPr lang="cs-CZ" dirty="0"/>
              <a:t>. </a:t>
            </a:r>
          </a:p>
          <a:p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speak</a:t>
            </a:r>
            <a:r>
              <a:rPr lang="cs-CZ" dirty="0"/>
              <a:t> </a:t>
            </a:r>
            <a:r>
              <a:rPr lang="cs-CZ" dirty="0" err="1"/>
              <a:t>Spanish</a:t>
            </a:r>
            <a:r>
              <a:rPr lang="cs-CZ" dirty="0"/>
              <a:t>.</a:t>
            </a:r>
          </a:p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.</a:t>
            </a:r>
          </a:p>
          <a:p>
            <a:r>
              <a:rPr lang="cs-CZ" dirty="0" err="1"/>
              <a:t>Boys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PE on </a:t>
            </a:r>
            <a:r>
              <a:rPr lang="cs-CZ" dirty="0" err="1"/>
              <a:t>Mondays</a:t>
            </a:r>
            <a:r>
              <a:rPr lang="cs-CZ" dirty="0"/>
              <a:t>.</a:t>
            </a:r>
          </a:p>
          <a:p>
            <a:r>
              <a:rPr lang="cs-CZ" dirty="0"/>
              <a:t>My </a:t>
            </a:r>
            <a:r>
              <a:rPr lang="cs-CZ" dirty="0" err="1"/>
              <a:t>parents</a:t>
            </a:r>
            <a:r>
              <a:rPr lang="cs-CZ" dirty="0"/>
              <a:t> start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6 </a:t>
            </a:r>
            <a:r>
              <a:rPr lang="cs-CZ" dirty="0" err="1"/>
              <a:t>o´clock</a:t>
            </a:r>
            <a:r>
              <a:rPr lang="cs-CZ" dirty="0"/>
              <a:t>.</a:t>
            </a:r>
          </a:p>
          <a:p>
            <a:r>
              <a:rPr lang="cs-CZ" dirty="0" err="1"/>
              <a:t>Children</a:t>
            </a:r>
            <a:r>
              <a:rPr lang="cs-CZ" dirty="0"/>
              <a:t> </a:t>
            </a:r>
            <a:r>
              <a:rPr lang="cs-CZ" dirty="0" err="1"/>
              <a:t>read</a:t>
            </a:r>
            <a:r>
              <a:rPr lang="cs-CZ" dirty="0"/>
              <a:t> </a:t>
            </a:r>
            <a:r>
              <a:rPr lang="cs-CZ" dirty="0" err="1"/>
              <a:t>books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day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95936" y="1600200"/>
            <a:ext cx="3703312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Do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Do</a:t>
            </a:r>
            <a:r>
              <a:rPr lang="cs-CZ" dirty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Do</a:t>
            </a:r>
            <a:r>
              <a:rPr lang="cs-CZ" dirty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Do</a:t>
            </a:r>
            <a:r>
              <a:rPr lang="cs-CZ" dirty="0"/>
              <a:t> </a:t>
            </a:r>
            <a:r>
              <a:rPr lang="cs-CZ" dirty="0" err="1" smtClean="0"/>
              <a:t>boys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PE on </a:t>
            </a:r>
            <a:r>
              <a:rPr lang="cs-CZ" dirty="0" err="1" smtClean="0"/>
              <a:t>Mondays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Do</a:t>
            </a:r>
            <a:r>
              <a:rPr lang="cs-CZ" dirty="0"/>
              <a:t> </a:t>
            </a:r>
            <a:r>
              <a:rPr lang="cs-CZ" dirty="0" smtClean="0"/>
              <a:t>my </a:t>
            </a:r>
            <a:r>
              <a:rPr lang="cs-CZ" dirty="0" err="1" smtClean="0"/>
              <a:t>parents</a:t>
            </a:r>
            <a:r>
              <a:rPr lang="cs-CZ" dirty="0" smtClean="0"/>
              <a:t> start 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6 </a:t>
            </a:r>
            <a:r>
              <a:rPr lang="cs-CZ" dirty="0" err="1" smtClean="0"/>
              <a:t>o´clock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Do</a:t>
            </a:r>
            <a:r>
              <a:rPr lang="cs-CZ" dirty="0"/>
              <a:t> </a:t>
            </a:r>
            <a:r>
              <a:rPr lang="cs-CZ" dirty="0" err="1" smtClean="0"/>
              <a:t>children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183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dvě vlastní otázky začínající na „do“: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46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do otázek do nebo </a:t>
            </a:r>
            <a:r>
              <a:rPr lang="cs-CZ" dirty="0" err="1" smtClean="0"/>
              <a:t>does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…....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ice-hockey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……..Nick play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violin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……..he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foreign</a:t>
            </a:r>
            <a:r>
              <a:rPr lang="cs-CZ" dirty="0" smtClean="0"/>
              <a:t> </a:t>
            </a:r>
            <a:r>
              <a:rPr lang="cs-CZ" dirty="0" err="1" smtClean="0"/>
              <a:t>languages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</a:t>
            </a:r>
            <a:r>
              <a:rPr lang="cs-CZ" dirty="0" err="1" smtClean="0"/>
              <a:t>your</a:t>
            </a:r>
            <a:r>
              <a:rPr lang="cs-CZ" dirty="0" smtClean="0"/>
              <a:t> dog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running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………her </a:t>
            </a:r>
            <a:r>
              <a:rPr lang="cs-CZ" dirty="0" err="1" smtClean="0"/>
              <a:t>brothers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………Lucy and Jack </a:t>
            </a:r>
            <a:r>
              <a:rPr lang="cs-CZ" dirty="0" err="1" smtClean="0"/>
              <a:t>work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hospital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……..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grandma</a:t>
            </a:r>
            <a:r>
              <a:rPr lang="cs-CZ" dirty="0" smtClean="0"/>
              <a:t> drive a car?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08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42048" cy="1224136"/>
          </a:xfrm>
        </p:spPr>
        <p:txBody>
          <a:bodyPr>
            <a:normAutofit/>
          </a:bodyPr>
          <a:lstStyle/>
          <a:p>
            <a:r>
              <a:rPr lang="cs-CZ" dirty="0" smtClean="0"/>
              <a:t>Utvoř otázky ve 3.os.č.j. dle vzoru:    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412777"/>
            <a:ext cx="3520440" cy="424847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/>
              <a:t>tennis</a:t>
            </a:r>
            <a:r>
              <a:rPr lang="cs-CZ" dirty="0"/>
              <a:t>. 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.</a:t>
            </a:r>
          </a:p>
          <a:p>
            <a:r>
              <a:rPr lang="cs-CZ" dirty="0" smtClean="0"/>
              <a:t>John </a:t>
            </a:r>
            <a:r>
              <a:rPr lang="cs-CZ" dirty="0" err="1" smtClean="0"/>
              <a:t>like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/>
              <a:t>sports</a:t>
            </a:r>
            <a:r>
              <a:rPr lang="cs-CZ" dirty="0"/>
              <a:t>.</a:t>
            </a:r>
          </a:p>
          <a:p>
            <a:r>
              <a:rPr lang="cs-CZ" dirty="0" smtClean="0"/>
              <a:t>Laura ha</a:t>
            </a: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/>
              <a:t>PE on </a:t>
            </a:r>
            <a:r>
              <a:rPr lang="cs-CZ" dirty="0" err="1"/>
              <a:t>Mondays</a:t>
            </a:r>
            <a:r>
              <a:rPr lang="cs-CZ" dirty="0"/>
              <a:t>.</a:t>
            </a:r>
          </a:p>
          <a:p>
            <a:r>
              <a:rPr lang="cs-CZ" dirty="0"/>
              <a:t>My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start</a:t>
            </a:r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6 </a:t>
            </a:r>
            <a:r>
              <a:rPr lang="cs-CZ" dirty="0" err="1"/>
              <a:t>o´clock</a:t>
            </a:r>
            <a:r>
              <a:rPr lang="cs-CZ" dirty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/>
              <a:t>books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923928" y="1412777"/>
            <a:ext cx="4176464" cy="4176463"/>
          </a:xfrm>
        </p:spPr>
        <p:txBody>
          <a:bodyPr>
            <a:normAutofit fontScale="92500"/>
          </a:bodyPr>
          <a:lstStyle/>
          <a:p>
            <a:r>
              <a:rPr lang="cs-CZ" dirty="0" err="1" smtClean="0"/>
              <a:t>Do</a:t>
            </a:r>
            <a:r>
              <a:rPr lang="cs-CZ" dirty="0" err="1" smtClean="0">
                <a:solidFill>
                  <a:srgbClr val="FF0000"/>
                </a:solidFill>
              </a:rPr>
              <a:t>es</a:t>
            </a:r>
            <a:r>
              <a:rPr lang="cs-CZ" dirty="0" smtClean="0"/>
              <a:t> he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Do</a:t>
            </a:r>
            <a:r>
              <a:rPr lang="cs-CZ" dirty="0" err="1" smtClean="0">
                <a:solidFill>
                  <a:srgbClr val="FF0000"/>
                </a:solidFill>
              </a:rPr>
              <a:t>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?</a:t>
            </a:r>
          </a:p>
          <a:p>
            <a:r>
              <a:rPr lang="cs-CZ" dirty="0" err="1"/>
              <a:t>Do</a:t>
            </a:r>
            <a:r>
              <a:rPr lang="cs-CZ" dirty="0" err="1">
                <a:solidFill>
                  <a:srgbClr val="FF0000"/>
                </a:solidFill>
              </a:rPr>
              <a:t>es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John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?</a:t>
            </a:r>
          </a:p>
          <a:p>
            <a:r>
              <a:rPr lang="cs-CZ" dirty="0" err="1"/>
              <a:t>Do</a:t>
            </a:r>
            <a:r>
              <a:rPr lang="cs-CZ" dirty="0" err="1">
                <a:solidFill>
                  <a:srgbClr val="FF0000"/>
                </a:solidFill>
              </a:rPr>
              <a:t>es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Laura </a:t>
            </a:r>
            <a:r>
              <a:rPr lang="cs-CZ" dirty="0" err="1" smtClean="0"/>
              <a:t>have</a:t>
            </a:r>
            <a:r>
              <a:rPr lang="cs-CZ" dirty="0" smtClean="0"/>
              <a:t> PE on </a:t>
            </a:r>
            <a:r>
              <a:rPr lang="cs-CZ" dirty="0" err="1" smtClean="0"/>
              <a:t>Mondays</a:t>
            </a:r>
            <a:r>
              <a:rPr lang="cs-CZ" dirty="0" smtClean="0"/>
              <a:t>?</a:t>
            </a:r>
          </a:p>
          <a:p>
            <a:r>
              <a:rPr lang="cs-CZ" dirty="0" err="1"/>
              <a:t>Do</a:t>
            </a:r>
            <a:r>
              <a:rPr lang="cs-CZ" dirty="0" err="1">
                <a:solidFill>
                  <a:srgbClr val="FF0000"/>
                </a:solidFill>
              </a:rPr>
              <a:t>es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my </a:t>
            </a:r>
            <a:r>
              <a:rPr lang="cs-CZ" dirty="0" err="1" smtClean="0"/>
              <a:t>friend</a:t>
            </a:r>
            <a:r>
              <a:rPr lang="cs-CZ" dirty="0" smtClean="0"/>
              <a:t> start 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6 </a:t>
            </a:r>
            <a:r>
              <a:rPr lang="cs-CZ" dirty="0" err="1" smtClean="0"/>
              <a:t>o´clock</a:t>
            </a:r>
            <a:r>
              <a:rPr lang="cs-CZ" dirty="0" smtClean="0"/>
              <a:t>?</a:t>
            </a:r>
          </a:p>
          <a:p>
            <a:r>
              <a:rPr lang="cs-CZ" dirty="0" err="1"/>
              <a:t>Do</a:t>
            </a:r>
            <a:r>
              <a:rPr lang="cs-CZ" dirty="0" err="1">
                <a:solidFill>
                  <a:srgbClr val="FF0000"/>
                </a:solidFill>
              </a:rPr>
              <a:t>es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my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661248"/>
            <a:ext cx="6912768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Co </a:t>
            </a:r>
            <a:r>
              <a:rPr lang="cs-CZ" sz="2000" dirty="0"/>
              <a:t>se stalo se „</a:t>
            </a:r>
            <a:r>
              <a:rPr lang="cs-CZ" sz="2000" dirty="0">
                <a:solidFill>
                  <a:schemeClr val="accent3"/>
                </a:solidFill>
              </a:rPr>
              <a:t>s</a:t>
            </a:r>
            <a:r>
              <a:rPr lang="cs-CZ" sz="2000" dirty="0"/>
              <a:t>“ u slovesa významového</a:t>
            </a:r>
            <a:r>
              <a:rPr lang="cs-CZ" sz="2000" dirty="0" smtClean="0"/>
              <a:t>?</a:t>
            </a:r>
          </a:p>
          <a:p>
            <a:r>
              <a:rPr lang="cs-CZ" sz="2000" dirty="0" smtClean="0"/>
              <a:t>Zmizelo a přesunulo se jako „</a:t>
            </a:r>
            <a:r>
              <a:rPr lang="cs-CZ" sz="2000" dirty="0" smtClean="0">
                <a:solidFill>
                  <a:schemeClr val="accent3"/>
                </a:solidFill>
              </a:rPr>
              <a:t>es</a:t>
            </a:r>
            <a:r>
              <a:rPr lang="cs-CZ" sz="2000" dirty="0" smtClean="0"/>
              <a:t>“ ke slovíčku do – vzniklo </a:t>
            </a:r>
            <a:r>
              <a:rPr lang="cs-CZ" sz="2000" dirty="0" err="1" smtClean="0"/>
              <a:t>do</a:t>
            </a:r>
            <a:r>
              <a:rPr lang="cs-CZ" sz="2000" dirty="0" err="1" smtClean="0">
                <a:solidFill>
                  <a:schemeClr val="accent3"/>
                </a:solidFill>
              </a:rPr>
              <a:t>es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1840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dvě vlastní otázky začínající na „</a:t>
            </a:r>
            <a:r>
              <a:rPr lang="cs-CZ" dirty="0" err="1" smtClean="0"/>
              <a:t>does</a:t>
            </a:r>
            <a:r>
              <a:rPr lang="cs-CZ" dirty="0" smtClean="0"/>
              <a:t>“: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04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otázky s tázacími výrazy dle příkladu: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.(</a:t>
            </a:r>
            <a:r>
              <a:rPr lang="cs-CZ" dirty="0" err="1" smtClean="0"/>
              <a:t>Where</a:t>
            </a:r>
            <a:r>
              <a:rPr lang="cs-CZ" dirty="0" smtClean="0"/>
              <a:t>) 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. (</a:t>
            </a:r>
            <a:r>
              <a:rPr lang="cs-CZ" dirty="0" err="1" smtClean="0"/>
              <a:t>When</a:t>
            </a:r>
            <a:r>
              <a:rPr lang="cs-CZ" dirty="0" smtClean="0"/>
              <a:t>)         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watches</a:t>
            </a:r>
            <a:r>
              <a:rPr lang="cs-CZ" dirty="0" smtClean="0"/>
              <a:t> TV. (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)                 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TV?</a:t>
            </a:r>
          </a:p>
          <a:p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goes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. (</a:t>
            </a:r>
            <a:r>
              <a:rPr lang="cs-CZ" dirty="0" err="1" smtClean="0"/>
              <a:t>How</a:t>
            </a:r>
            <a:r>
              <a:rPr lang="cs-CZ" dirty="0" smtClean="0"/>
              <a:t>)            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Children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 (</a:t>
            </a:r>
            <a:r>
              <a:rPr lang="cs-CZ" dirty="0" err="1" smtClean="0"/>
              <a:t>Why</a:t>
            </a:r>
            <a:r>
              <a:rPr lang="cs-CZ" dirty="0" smtClean="0"/>
              <a:t>)                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do </a:t>
            </a:r>
            <a:r>
              <a:rPr lang="cs-CZ" dirty="0" err="1" smtClean="0"/>
              <a:t>children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?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88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Uspořádej slova ve větách, utvoř otázky: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does</a:t>
            </a:r>
            <a:r>
              <a:rPr lang="cs-CZ" dirty="0" smtClean="0"/>
              <a:t>/</a:t>
            </a:r>
            <a:r>
              <a:rPr lang="cs-CZ" dirty="0" err="1" smtClean="0"/>
              <a:t>finish</a:t>
            </a:r>
            <a:r>
              <a:rPr lang="cs-CZ" dirty="0" smtClean="0"/>
              <a:t>/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/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uncle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r>
              <a:rPr lang="cs-CZ" dirty="0" smtClean="0"/>
              <a:t> /live/ </a:t>
            </a:r>
            <a:r>
              <a:rPr lang="cs-CZ" dirty="0" err="1" smtClean="0"/>
              <a:t>where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peak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/do/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languages</a:t>
            </a:r>
            <a:endParaRPr lang="cs-CZ" dirty="0" smtClean="0"/>
          </a:p>
          <a:p>
            <a:r>
              <a:rPr lang="cs-CZ" dirty="0" err="1" smtClean="0"/>
              <a:t>dogs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</a:t>
            </a:r>
            <a:r>
              <a:rPr lang="cs-CZ" dirty="0" err="1" smtClean="0"/>
              <a:t>why</a:t>
            </a:r>
            <a:r>
              <a:rPr lang="cs-CZ" dirty="0" smtClean="0"/>
              <a:t>/</a:t>
            </a:r>
            <a:r>
              <a:rPr lang="cs-CZ" dirty="0" err="1" smtClean="0"/>
              <a:t>like</a:t>
            </a:r>
            <a:r>
              <a:rPr lang="cs-CZ" dirty="0" smtClean="0"/>
              <a:t>/do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ummer</a:t>
            </a:r>
            <a:r>
              <a:rPr lang="cs-CZ" dirty="0" smtClean="0"/>
              <a:t>/start/ </a:t>
            </a:r>
            <a:r>
              <a:rPr lang="cs-CZ" dirty="0" err="1" smtClean="0"/>
              <a:t>when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finish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uncle</a:t>
            </a:r>
            <a:r>
              <a:rPr lang="cs-CZ" dirty="0" smtClean="0"/>
              <a:t> live?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languages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dogs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summer</a:t>
            </a:r>
            <a:r>
              <a:rPr lang="cs-CZ" dirty="0" smtClean="0"/>
              <a:t> start?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781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Slůvko „do“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505994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Slůvko „do“ neznamená nic, nepřekládá se.</a:t>
            </a:r>
          </a:p>
          <a:p>
            <a:r>
              <a:rPr lang="cs-CZ" dirty="0"/>
              <a:t>Jeho význam je jen mluvnický, říká nám, že se jedná o otázku.</a:t>
            </a:r>
          </a:p>
          <a:p>
            <a:r>
              <a:rPr lang="cs-CZ" dirty="0"/>
              <a:t>Stojí první ještě před podmětem věty (Kdo? Co?) a významovým slovesem.</a:t>
            </a:r>
          </a:p>
          <a:p>
            <a:r>
              <a:rPr lang="cs-CZ" dirty="0"/>
              <a:t>JAKO PRVNÍ SLOVESO ve větě na sebe PŘEBÍRÁ VŠECHNY MLUVNICKÉ VÝZNAMY (osobu, číslo, čas):                                      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dance</a:t>
            </a:r>
            <a:r>
              <a:rPr lang="cs-CZ" dirty="0"/>
              <a:t>? – </a:t>
            </a:r>
            <a:r>
              <a:rPr lang="cs-CZ" dirty="0" err="1"/>
              <a:t>Do</a:t>
            </a:r>
            <a:r>
              <a:rPr lang="cs-CZ" dirty="0" err="1">
                <a:solidFill>
                  <a:srgbClr val="FF0000"/>
                </a:solidFill>
              </a:rPr>
              <a:t>es</a:t>
            </a:r>
            <a:r>
              <a:rPr lang="cs-CZ" dirty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dance</a:t>
            </a:r>
            <a:r>
              <a:rPr lang="cs-CZ" dirty="0"/>
              <a:t>?</a:t>
            </a:r>
          </a:p>
          <a:p>
            <a:r>
              <a:rPr lang="cs-CZ" dirty="0"/>
              <a:t>Ve třetí osobě čísla jednotného má tvar </a:t>
            </a:r>
            <a:r>
              <a:rPr lang="cs-CZ" dirty="0" err="1">
                <a:solidFill>
                  <a:srgbClr val="FF0000"/>
                </a:solidFill>
              </a:rPr>
              <a:t>does</a:t>
            </a:r>
            <a:r>
              <a:rPr lang="cs-CZ" dirty="0"/>
              <a:t>.</a:t>
            </a:r>
          </a:p>
          <a:p>
            <a:r>
              <a:rPr lang="cs-CZ" dirty="0"/>
              <a:t>„Předběhnout“ ho ve větě může jen tázací výraz (</a:t>
            </a:r>
            <a:r>
              <a:rPr lang="cs-CZ" dirty="0" err="1"/>
              <a:t>Who</a:t>
            </a:r>
            <a:r>
              <a:rPr lang="cs-CZ" dirty="0"/>
              <a:t>, </a:t>
            </a:r>
            <a:r>
              <a:rPr lang="cs-CZ" dirty="0" err="1"/>
              <a:t>When</a:t>
            </a:r>
            <a:r>
              <a:rPr lang="cs-CZ" dirty="0"/>
              <a:t>, </a:t>
            </a:r>
            <a:r>
              <a:rPr lang="cs-CZ" dirty="0" err="1"/>
              <a:t>Why</a:t>
            </a:r>
            <a:r>
              <a:rPr lang="cs-CZ" dirty="0"/>
              <a:t>, </a:t>
            </a:r>
            <a:r>
              <a:rPr lang="cs-CZ" dirty="0" err="1"/>
              <a:t>Where</a:t>
            </a:r>
            <a:r>
              <a:rPr lang="cs-CZ" dirty="0"/>
              <a:t>, </a:t>
            </a:r>
            <a:r>
              <a:rPr lang="cs-CZ" dirty="0" err="1"/>
              <a:t>What</a:t>
            </a:r>
            <a:r>
              <a:rPr lang="cs-CZ" dirty="0"/>
              <a:t>, </a:t>
            </a:r>
            <a:r>
              <a:rPr lang="cs-CZ" dirty="0" err="1"/>
              <a:t>How</a:t>
            </a:r>
            <a:r>
              <a:rPr lang="cs-CZ" dirty="0"/>
              <a:t>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713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 fontScale="90000"/>
          </a:bodyPr>
          <a:lstStyle/>
          <a:p>
            <a:pPr lvl="0"/>
            <a:r>
              <a:rPr kumimoji="0" lang="cs-CZ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</a:rPr>
              <a:t>Shrňme si znalosti - odpověz: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022365"/>
              </p:ext>
            </p:extLst>
          </p:nvPr>
        </p:nvGraphicFramePr>
        <p:xfrm>
          <a:off x="457200" y="1268760"/>
          <a:ext cx="7272808" cy="1961093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448956"/>
                <a:gridCol w="1159165"/>
                <a:gridCol w="1231613"/>
                <a:gridCol w="1376509"/>
                <a:gridCol w="2056565"/>
              </a:tblGrid>
              <a:tr h="64505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TÁZACÍ VÝRAZ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POMOCNÉ SLOVESO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VÝZNAMOVÉ SLOVESO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ZBYTEK VĚTY</a:t>
                      </a:r>
                      <a:endParaRPr lang="cs-CZ" sz="1600" dirty="0"/>
                    </a:p>
                  </a:txBody>
                  <a:tcPr/>
                </a:tc>
              </a:tr>
              <a:tr h="43868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What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colour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like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</a:t>
                      </a:r>
                      <a:endParaRPr lang="cs-CZ" dirty="0"/>
                    </a:p>
                  </a:txBody>
                  <a:tcPr/>
                </a:tc>
              </a:tr>
              <a:tr h="438681">
                <a:tc>
                  <a:txBody>
                    <a:bodyPr/>
                    <a:lstStyle/>
                    <a:p>
                      <a:r>
                        <a:rPr lang="cs-CZ" dirty="0" smtClean="0"/>
                        <a:t>---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Do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 </a:t>
                      </a:r>
                      <a:r>
                        <a:rPr lang="cs-CZ" dirty="0" err="1" smtClean="0"/>
                        <a:t>work</a:t>
                      </a:r>
                      <a:r>
                        <a:rPr lang="cs-CZ" dirty="0" smtClean="0"/>
                        <a:t> by bus?</a:t>
                      </a:r>
                      <a:endParaRPr lang="cs-CZ" dirty="0"/>
                    </a:p>
                  </a:txBody>
                  <a:tcPr/>
                </a:tc>
              </a:tr>
              <a:tr h="43868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Where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do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Liza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live?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539552" y="1886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504" y="3645024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Jaký tvar má pomocné sloveso do ve 3.os.č.j.?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V jakém tvaru je </a:t>
            </a:r>
            <a:r>
              <a:rPr lang="cs-CZ" u="sng" dirty="0" smtClean="0"/>
              <a:t>významové sloveso               </a:t>
            </a:r>
            <a:r>
              <a:rPr lang="cs-CZ" dirty="0" smtClean="0"/>
              <a:t>po slovese </a:t>
            </a:r>
            <a:r>
              <a:rPr lang="cs-CZ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does</a:t>
            </a:r>
            <a:r>
              <a:rPr lang="cs-CZ" dirty="0" smtClean="0"/>
              <a:t>?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Co může stát před pomocným slovesem?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Najdeme ho tam vždy?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Je tázací výraz jen jedno slovo?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9" y="3645024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Does</a:t>
            </a:r>
            <a:r>
              <a:rPr lang="cs-CZ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V základním (bez koncovky –s).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Tázací výraz.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Ne, jen v otázkách doplňovacích.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Ne, může se skládat z více slov.</a:t>
            </a:r>
          </a:p>
        </p:txBody>
      </p:sp>
    </p:spTree>
    <p:extLst>
      <p:ext uri="{BB962C8B-B14F-4D97-AF65-F5344CB8AC3E}">
        <p14:creationId xmlns:p14="http://schemas.microsoft.com/office/powerpoint/2010/main" val="37267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213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167</TotalTime>
  <Words>719</Words>
  <Application>Microsoft Office PowerPoint</Application>
  <PresentationFormat>Předvádění na obrazovce (4:3)</PresentationFormat>
  <Paragraphs>158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Bohatý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Present SIMPLE 3  questions</vt:lpstr>
      <vt:lpstr>Porovnejte kladnou větu s otázkou. Čím se liší?</vt:lpstr>
      <vt:lpstr>Utvořte otázky:</vt:lpstr>
      <vt:lpstr>Utvoř dvě vlastní otázky začínající na „do“:</vt:lpstr>
      <vt:lpstr>Doplň do otázek do nebo does:</vt:lpstr>
      <vt:lpstr>Utvoř otázky ve 3.os.č.j. dle vzoru:      </vt:lpstr>
      <vt:lpstr>Utvoř dvě vlastní otázky začínající na „does“:</vt:lpstr>
      <vt:lpstr>Utvoř otázky s tázacími výrazy dle příkladu:</vt:lpstr>
      <vt:lpstr>Uspořádej slova ve větách, utvoř otázky:</vt:lpstr>
      <vt:lpstr>Slůvko „do“</vt:lpstr>
      <vt:lpstr>Shrňme si znalosti - odpověz: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Andrea Leskotová</dc:creator>
  <cp:lastModifiedBy>Andrea Leskotová</cp:lastModifiedBy>
  <cp:revision>16</cp:revision>
  <dcterms:created xsi:type="dcterms:W3CDTF">2013-10-22T20:16:20Z</dcterms:created>
  <dcterms:modified xsi:type="dcterms:W3CDTF">2013-11-29T20:49:33Z</dcterms:modified>
</cp:coreProperties>
</file>