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2" r:id="rId4"/>
    <p:sldId id="274" r:id="rId5"/>
    <p:sldId id="275" r:id="rId6"/>
    <p:sldId id="273" r:id="rId7"/>
    <p:sldId id="277" r:id="rId8"/>
    <p:sldId id="278" r:id="rId9"/>
    <p:sldId id="279" r:id="rId10"/>
    <p:sldId id="28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pPr/>
              <a:t>13.12.2013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4/Prachauer_felsen_03.jpg" TargetMode="External"/><Relationship Id="rId13" Type="http://schemas.openxmlformats.org/officeDocument/2006/relationships/hyperlink" Target="http://upload.wikimedia.org/wikipedia/commons/4/4f/Jelenia_Gora_-_panorama_z_Gory_Szybowcowej.jpg" TargetMode="External"/><Relationship Id="rId3" Type="http://schemas.openxmlformats.org/officeDocument/2006/relationships/hyperlink" Target="http://upload.wikimedia.org/wikipedia/commons/a/a1/KarlovyVaryHotSpring.jpg" TargetMode="External"/><Relationship Id="rId7" Type="http://schemas.openxmlformats.org/officeDocument/2006/relationships/hyperlink" Target="http://upload.wikimedia.org/wikipedia/commons/4/40/Telc109.jpg" TargetMode="External"/><Relationship Id="rId12" Type="http://schemas.openxmlformats.org/officeDocument/2006/relationships/hyperlink" Target="http://upload.wikimedia.org/wikipedia/commons/8/8a/%C5%9Anie%C5%BCka_z_zachodu.jpg" TargetMode="External"/><Relationship Id="rId2" Type="http://schemas.openxmlformats.org/officeDocument/2006/relationships/hyperlink" Target="http://cs.wikipedia.org/wiki/Soubor:Burgkarlstein0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b/b6/Schloss_Frauenberg.jpg" TargetMode="External"/><Relationship Id="rId11" Type="http://schemas.openxmlformats.org/officeDocument/2006/relationships/hyperlink" Target="http://upload.wikimedia.org/wikipedia/commons/e/ed/Slapy_prehrada_7179.JPG" TargetMode="External"/><Relationship Id="rId5" Type="http://schemas.openxmlformats.org/officeDocument/2006/relationships/hyperlink" Target="http://upload.wikimedia.org/wikipedia/commons/0/0e/Velehrad.JPG" TargetMode="External"/><Relationship Id="rId10" Type="http://schemas.openxmlformats.org/officeDocument/2006/relationships/hyperlink" Target="http://upload.wikimedia.org/wikipedia/commons/0/0d/Marina_Lipno.jpg" TargetMode="External"/><Relationship Id="rId4" Type="http://schemas.openxmlformats.org/officeDocument/2006/relationships/hyperlink" Target="http://upload.wikimedia.org/wikipedia/commons/f/f8/Ctin%C4%9Bves,_%C5%98%C3%ADp_a_obec.jpg" TargetMode="External"/><Relationship Id="rId9" Type="http://schemas.openxmlformats.org/officeDocument/2006/relationships/hyperlink" Target="http://upload.wikimedia.org/wikipedia/commons/f/ff/Panska_ska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32669501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VY_32_INOVACE_641_CESTOVNÍ RUCH V ČR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CESTOVNÍ RUCH A REKREACE V ČESKÉ REPUBLICE, PŘEHLED HLAVNÍCH TURISTICKÝCH CÍLŮ A FOTOGRAFIE PŘÍKLADŮ LOKALIT 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1025352"/>
            <a:ext cx="9036496" cy="5832648"/>
          </a:xfrm>
        </p:spPr>
        <p:txBody>
          <a:bodyPr>
            <a:normAutofit/>
          </a:bodyPr>
          <a:lstStyle/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republika.</a:t>
            </a:r>
          </a:p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přírodními a kulturně historickými turistickými cíli v ČR. 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názornost slouží fotografie vybraných lokalit.</a:t>
            </a:r>
          </a:p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tematické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mapce se žáci orientují v rozmístění vybraných lokalit.</a:t>
            </a: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přírodní turistické cíle a kulturně historické cíle v ČR</a:t>
            </a:r>
          </a:p>
          <a:p>
            <a:pPr algn="l"/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26. 3. 2012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96744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980728"/>
            <a:ext cx="7246568" cy="5184576"/>
          </a:xfrm>
          <a:noFill/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</a:t>
            </a:r>
          </a:p>
          <a:p>
            <a:pPr algn="l"/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Hory – např. Krkonoše, Šumava, Jeseníky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1/1b/Koz%C3%AD_h%C5%99bety2.JPG/640px-Koz%C3%AD_h%C5%99bety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59935"/>
            <a:ext cx="4020676" cy="300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8180" y="1883948"/>
            <a:ext cx="3980284" cy="2985212"/>
          </a:xfrm>
          <a:prstGeom prst="rect">
            <a:avLst/>
          </a:prstGeom>
        </p:spPr>
      </p:pic>
      <p:pic>
        <p:nvPicPr>
          <p:cNvPr id="1028" name="Picture 4" descr="C:\Documents and Settings\PC\Dokumenty\Obrázky\dum\1024px-Jelenia_Gora_-_panorama_z_Gory_Szybowcowej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85183"/>
            <a:ext cx="7733018" cy="1193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4107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9532" y="1124744"/>
            <a:ext cx="8856984" cy="5256584"/>
          </a:xfrm>
          <a:ln w="0"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</a:t>
            </a:r>
          </a:p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Vodní toky a nádrže – např. Rožmberk, Lipno, Slapy</a:t>
            </a:r>
          </a:p>
        </p:txBody>
      </p:sp>
      <p:pic>
        <p:nvPicPr>
          <p:cNvPr id="2050" name="Picture 2" descr="C:\Documents and Settings\PC\Dokumenty\Obrázky\dum\640px-Slapy_prehrada_71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88568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\640px-Marina_Lipn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87734"/>
            <a:ext cx="4104456" cy="307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654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4624"/>
            <a:ext cx="6696744" cy="876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11535" y="908720"/>
            <a:ext cx="8496944" cy="518457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Skalní města a útvary – např. Panská skála, Prachovské 				skály,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Pravčická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brána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3082466"/>
            <a:ext cx="4320480" cy="32505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3073465"/>
            <a:ext cx="4346025" cy="3259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7280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48680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9848" y="1196752"/>
            <a:ext cx="7246568" cy="518457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Kulturně historické</a:t>
            </a:r>
          </a:p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Městské památkové rezervace – např. Český Krumlov, 		Telč, Olomouc, Praha</a:t>
            </a:r>
            <a:r>
              <a:rPr lang="cs-CZ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3212976"/>
            <a:ext cx="3698726" cy="27740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3351262"/>
            <a:ext cx="4572000" cy="193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9654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980728"/>
            <a:ext cx="9036496" cy="5400600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Kulturně historické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hrady, zámky, kláštery, kostely – např. Karlštejn, Hluboká,               						Lednice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2415047"/>
            <a:ext cx="4176464" cy="40417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6491" y="3164950"/>
            <a:ext cx="4777509" cy="2928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462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1052736"/>
            <a:ext cx="8928992" cy="554461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Kulturně historické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Památná a poutní místa – např. Říp, Velehrad, Svatá hora 						u Příbrami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2996952"/>
            <a:ext cx="4160009" cy="3120007"/>
          </a:xfrm>
          <a:prstGeom prst="rect">
            <a:avLst/>
          </a:prstGeom>
        </p:spPr>
      </p:pic>
      <p:pic>
        <p:nvPicPr>
          <p:cNvPr id="1026" name="Picture 2" descr="C:\Documents and Settings\PC\Dokumenty\Obrázky\dum\800px-Velehra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96951"/>
            <a:ext cx="4160009" cy="312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680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8955" y="188640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3" y="1052736"/>
            <a:ext cx="8928992" cy="554461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Lázeňská města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např. Karlovy Vary, Františkovy lázně, Jáchymov, Luhačovice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551" y="2492896"/>
            <a:ext cx="5171413" cy="30058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1644" y="1857551"/>
            <a:ext cx="3554851" cy="4739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4570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Mapka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\mapa3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7293335" cy="529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95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2312"/>
            <a:ext cx="6454480" cy="6503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700808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692696"/>
            <a:ext cx="8712968" cy="6463308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cs.wikipedia.org/wiki/Soubor:Burgkarlstein02.jpg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upload.wikimedia.org/wikipedia/commons/a/a1/KarlovyVaryHotSpring.jpg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upload.wikimedia.org/wikipedia/commons/a/a1/KarlovyVaryHotSpring.jpg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4"/>
              </a:rPr>
              <a:t>http://upload.wikimedia.org/wikipedia/commons/f/f8/Ctin%C4%9Bves%2C_%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4"/>
              </a:rPr>
              <a:t>C5%98%C3%ADp_a_obec.jpg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5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5"/>
              </a:rPr>
              <a:t>upload.wikimedia.org/wikipedia/commons/0/0e/Velehrad.JPG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6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6"/>
              </a:rPr>
              <a:t>upload.wikimedia.org/wikipedia/commons/b/b6/Schloss_Frauenberg.jpg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6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6"/>
              </a:rPr>
              <a:t>upload.wikimedia.org/wikipedia/commons/b/b6/Schloss_Frauenberg.jpg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7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7"/>
              </a:rPr>
              <a:t>upload.wikimedia.org/wikipedia/commons/4/40/Telc109.jpg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8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8"/>
              </a:rPr>
              <a:t>upload.wikimedia.org/wikipedia/commons/f/f4/Prachauer_felsen_03.jpg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9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9"/>
              </a:rPr>
              <a:t>upload.wikimedia.org/wikipedia/commons/f/ff/Panska_skala.jpg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10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10"/>
              </a:rPr>
              <a:t>upload.wikimedia.org/wikipedia/commons/0/0d/Marina_Lipno.jpg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11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11"/>
              </a:rPr>
              <a:t>upload.wikimedia.org/wikipedia/commons/e/ed/Slapy_prehrada_7179.JPG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11"/>
              </a:rPr>
              <a:t>http://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11"/>
              </a:rPr>
              <a:t>upload.wikimedia.org/wikipedia/commons/e/ed/Slapy_prehrada_7179.JPG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12"/>
              </a:rPr>
              <a:t>http://upload.wikimedia.org/wikipedia/commons/8/8a/%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12"/>
              </a:rPr>
              <a:t>C5%9Anie%C5%BCka_z_zachodu.jpg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13"/>
              </a:rPr>
              <a:t>http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hlinkClick r:id="rId13"/>
              </a:rPr>
              <a:t>://upload.wikimedia.org/wikipedia/commons/4/4f/Jelenia_Gora_-_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13"/>
              </a:rPr>
              <a:t>panorama_z_Gory_Szybowcowej.jpg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4"/>
                </a:solidFill>
              </a:rPr>
              <a:t>Česká republika – Sešitové atlasy pro základní školy, Kartografie Praha, a.s., 1996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584</TotalTime>
  <Words>214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Snímek 1</vt:lpstr>
      <vt:lpstr>ANOTACE</vt:lpstr>
      <vt:lpstr>Turistické cíle</vt:lpstr>
      <vt:lpstr>Turistické cíle</vt:lpstr>
      <vt:lpstr>Turistické cíle</vt:lpstr>
      <vt:lpstr>Turistické cíle</vt:lpstr>
      <vt:lpstr>Turistické cíle</vt:lpstr>
      <vt:lpstr>Turistické cíle</vt:lpstr>
      <vt:lpstr>Turistické cíle</vt:lpstr>
      <vt:lpstr>Mapka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60</cp:revision>
  <dcterms:created xsi:type="dcterms:W3CDTF">2012-03-09T16:24:33Z</dcterms:created>
  <dcterms:modified xsi:type="dcterms:W3CDTF">2013-12-13T11:53:00Z</dcterms:modified>
</cp:coreProperties>
</file>