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1" r:id="rId2"/>
    <p:sldId id="272" r:id="rId3"/>
    <p:sldId id="273" r:id="rId4"/>
    <p:sldId id="256" r:id="rId5"/>
    <p:sldId id="257" r:id="rId6"/>
    <p:sldId id="258" r:id="rId7"/>
    <p:sldId id="259" r:id="rId8"/>
    <p:sldId id="260" r:id="rId9"/>
    <p:sldId id="269" r:id="rId10"/>
    <p:sldId id="261" r:id="rId11"/>
    <p:sldId id="262" r:id="rId12"/>
    <p:sldId id="263" r:id="rId13"/>
    <p:sldId id="267" r:id="rId14"/>
    <p:sldId id="266" r:id="rId15"/>
    <p:sldId id="264" r:id="rId16"/>
    <p:sldId id="265" r:id="rId17"/>
    <p:sldId id="268" r:id="rId18"/>
    <p:sldId id="270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3AD9F0-5BF5-4101-927B-9737FBB4E81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1CFA5B-3684-425E-9DC2-5B3FEA22B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1.wmf"/><Relationship Id="rId7" Type="http://schemas.openxmlformats.org/officeDocument/2006/relationships/image" Target="../media/image45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4" Type="http://schemas.openxmlformats.org/officeDocument/2006/relationships/image" Target="../media/image42.wmf"/><Relationship Id="rId9" Type="http://schemas.openxmlformats.org/officeDocument/2006/relationships/image" Target="../media/image47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vat%C3%BD_V%C3%A1clav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516" y="332656"/>
            <a:ext cx="574357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7938579"/>
              </p:ext>
            </p:extLst>
          </p:nvPr>
        </p:nvGraphicFramePr>
        <p:xfrm>
          <a:off x="971600" y="2132856"/>
          <a:ext cx="7416823" cy="3384378"/>
        </p:xfrm>
        <a:graphic>
          <a:graphicData uri="http://schemas.openxmlformats.org/drawingml/2006/table">
            <a:tbl>
              <a:tblPr/>
              <a:tblGrid>
                <a:gridCol w="2700673"/>
                <a:gridCol w="4716150"/>
              </a:tblGrid>
              <a:tr h="1175625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Název školy: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Základní škola Podbořany, Husova 276, okres Louny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3126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Autor: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  <a:latin typeface="Times New Roman"/>
                        </a:rPr>
                        <a:t>Mgr. Dana Zischková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819375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Název: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effectLst/>
                          <a:latin typeface="Times New Roman"/>
                        </a:rPr>
                        <a:t>VY_32_INOVACE_41_PODZIM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3126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Téma: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na téma PODZIM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3126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Číslo projektu: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CZ.1.07/1.4.00/21.2975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44133"/>
              </p:ext>
            </p:extLst>
          </p:nvPr>
        </p:nvGraphicFramePr>
        <p:xfrm>
          <a:off x="1187624" y="1124744"/>
          <a:ext cx="7128792" cy="2316480"/>
        </p:xfrm>
        <a:graphic>
          <a:graphicData uri="http://schemas.openxmlformats.org/drawingml/2006/table">
            <a:tbl>
              <a:tblPr/>
              <a:tblGrid>
                <a:gridCol w="2522647"/>
                <a:gridCol w="4606145"/>
              </a:tblGrid>
              <a:tr h="1002602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Anotace: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Materiál slouží k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výkladu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učiva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předmětu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ČLOVĚK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A JEHO SVĚT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1.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ročníku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- podzim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9511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Metodické pokyny: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  poznávají  a charakterizují hlavní znaky ročního období podzim.</a:t>
                      </a:r>
                    </a:p>
                    <a:p>
                      <a:r>
                        <a:rPr lang="cs-CZ" sz="2000" dirty="0" smtClean="0"/>
                        <a:t>Odpovídají na otázky.</a:t>
                      </a:r>
                      <a:r>
                        <a:rPr lang="cs-CZ" sz="2000" baseline="0" dirty="0" smtClean="0"/>
                        <a:t> </a:t>
                      </a:r>
                    </a:p>
                    <a:p>
                      <a:r>
                        <a:rPr lang="cs-CZ" sz="2000" baseline="0" dirty="0" smtClean="0"/>
                        <a:t>Ří</a:t>
                      </a:r>
                      <a:r>
                        <a:rPr lang="cs-CZ" sz="2000" dirty="0" smtClean="0"/>
                        <a:t>dí a kontroluje učitel.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045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391050"/>
              </p:ext>
            </p:extLst>
          </p:nvPr>
        </p:nvGraphicFramePr>
        <p:xfrm>
          <a:off x="1763688" y="620688"/>
          <a:ext cx="6408712" cy="1036320"/>
        </p:xfrm>
        <a:graphic>
          <a:graphicData uri="http://schemas.openxmlformats.org/drawingml/2006/table">
            <a:tbl>
              <a:tblPr/>
              <a:tblGrid>
                <a:gridCol w="2448272"/>
                <a:gridCol w="3960440"/>
              </a:tblGrid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Datum vytvoření: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1. 2012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Klíčová slova: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Podzimní počasí, </a:t>
                      </a:r>
                      <a:r>
                        <a:rPr lang="cs-CZ" dirty="0" smtClean="0"/>
                        <a:t>rostliny, zvířata, práce</a:t>
                      </a:r>
                      <a:r>
                        <a:rPr lang="cs-CZ" dirty="0" smtClean="0"/>
                        <a:t>, svátky, zábava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08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6984776" cy="1107996"/>
          </a:xfrm>
          <a:prstGeom prst="rect">
            <a:avLst/>
          </a:prstGeom>
          <a:noFill/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PODZIM</a:t>
            </a:r>
            <a:endParaRPr lang="cs-CZ" sz="6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Obrázek 4" descr="C:\Users\profesor\AppData\Local\Microsoft\Windows\Temporary Internet Files\Content.IE5\812RT1I3\MP900401112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76736"/>
            <a:ext cx="5616624" cy="39244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825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>
                <a:latin typeface="Clarendon" pitchFamily="18" charset="0"/>
              </a:rPr>
              <a:t>Počasí</a:t>
            </a:r>
          </a:p>
          <a:p>
            <a:pPr>
              <a:buFontTx/>
              <a:buChar char="-"/>
            </a:pPr>
            <a:r>
              <a:rPr lang="cs-CZ" sz="3600" dirty="0" smtClean="0">
                <a:latin typeface="Clarendon" pitchFamily="18" charset="0"/>
              </a:rPr>
              <a:t>Rostliny</a:t>
            </a:r>
          </a:p>
          <a:p>
            <a:pPr>
              <a:buFontTx/>
              <a:buChar char="-"/>
            </a:pPr>
            <a:r>
              <a:rPr lang="cs-CZ" sz="3600" dirty="0" smtClean="0">
                <a:latin typeface="Clarendon" pitchFamily="18" charset="0"/>
              </a:rPr>
              <a:t>Zvířata</a:t>
            </a:r>
          </a:p>
          <a:p>
            <a:pPr>
              <a:buFontTx/>
              <a:buChar char="-"/>
            </a:pPr>
            <a:r>
              <a:rPr lang="cs-CZ" sz="3600" dirty="0" smtClean="0">
                <a:latin typeface="Clarendon" pitchFamily="18" charset="0"/>
              </a:rPr>
              <a:t>Svátky</a:t>
            </a:r>
          </a:p>
          <a:p>
            <a:pPr>
              <a:buFontTx/>
              <a:buChar char="-"/>
            </a:pPr>
            <a:r>
              <a:rPr lang="cs-CZ" sz="3600" dirty="0" smtClean="0">
                <a:latin typeface="Clarendon" pitchFamily="18" charset="0"/>
              </a:rPr>
              <a:t>Zábava</a:t>
            </a:r>
          </a:p>
          <a:p>
            <a:pPr>
              <a:buFontTx/>
              <a:buChar char="-"/>
            </a:pPr>
            <a:r>
              <a:rPr lang="cs-CZ" sz="3600" dirty="0" smtClean="0">
                <a:latin typeface="Clarendon" pitchFamily="18" charset="0"/>
              </a:rPr>
              <a:t>Práce</a:t>
            </a:r>
            <a:endParaRPr lang="cs-CZ" sz="3600" dirty="0">
              <a:latin typeface="Clarendo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82689" y="188640"/>
            <a:ext cx="737862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ZNAKY PODZIMU</a:t>
            </a:r>
            <a:endParaRPr lang="cs-CZ" sz="6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6" name="Obrázek 5" descr="C:\Users\profesor\AppData\Local\Microsoft\Windows\Temporary Internet Files\Content.IE5\6CS3CS02\dglxasset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472" y="1556792"/>
            <a:ext cx="5219919" cy="4032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6122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91680" y="404664"/>
            <a:ext cx="655272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POČASÍ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obrázek 85" descr="C:\Users\majitel\AppData\Local\Microsoft\Windows\Temporary Internet Files\Content.IE5\WVY2NROZ\MP900410082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354" y="1628800"/>
            <a:ext cx="3181574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755877" y="989276"/>
            <a:ext cx="1040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déšť</a:t>
            </a:r>
            <a:endParaRPr lang="cs-CZ" sz="3600" dirty="0">
              <a:solidFill>
                <a:srgbClr val="00B050"/>
              </a:solidFill>
              <a:latin typeface="Clarendon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81045" y="992595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vítr</a:t>
            </a:r>
            <a:endParaRPr lang="cs-CZ" sz="3600" dirty="0">
              <a:solidFill>
                <a:srgbClr val="00B050"/>
              </a:solidFill>
              <a:latin typeface="Clarendon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1671" y="3964593"/>
            <a:ext cx="19400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jinovatka</a:t>
            </a:r>
            <a:endParaRPr lang="cs-CZ" sz="3600" dirty="0">
              <a:solidFill>
                <a:srgbClr val="00B050"/>
              </a:solidFill>
              <a:latin typeface="Clarendon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99129" y="3962852"/>
            <a:ext cx="1160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mlha</a:t>
            </a:r>
            <a:endParaRPr lang="cs-CZ" sz="3600" dirty="0">
              <a:solidFill>
                <a:srgbClr val="00B050"/>
              </a:solidFill>
              <a:latin typeface="Clarendon"/>
            </a:endParaRPr>
          </a:p>
        </p:txBody>
      </p:sp>
      <p:pic>
        <p:nvPicPr>
          <p:cNvPr id="13" name="Obrázek 12" descr="C:\Users\profesor\AppData\Local\Microsoft\Windows\Temporary Internet Files\Content.IE5\6CS3CS02\dglxasset[2]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573"/>
          <a:stretch/>
        </p:blipFill>
        <p:spPr bwMode="auto">
          <a:xfrm>
            <a:off x="5449058" y="4509120"/>
            <a:ext cx="3155387" cy="22322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Obrázek 13" descr="C:\Users\profesor\AppData\Local\Microsoft\Windows\Temporary Internet Files\Content.IE5\812RT1I3\dglxasset[1]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88" y="4609182"/>
            <a:ext cx="3328856" cy="2132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4" descr="C:\Users\profesor\AppData\Local\Microsoft\Windows\Temporary Internet Files\Content.IE5\BOPBXECE\MC900413534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059" y="1673438"/>
            <a:ext cx="2929696" cy="22596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25659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5150" y="332656"/>
            <a:ext cx="446468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ROSTLINY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31" descr="C:\Users\majitel\AppData\Local\Microsoft\Windows\Temporary Internet Files\Content.IE5\CVBZNG30\MC900441708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4728" y="1472816"/>
            <a:ext cx="2423295" cy="20281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6" descr="C:\Users\majitel\AppData\Local\Microsoft\Windows\Temporary Internet Files\Content.IE5\D4BVPO4I\MC90019351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0216" y="2637195"/>
            <a:ext cx="1685560" cy="1727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37" descr="C:\Users\majitel\AppData\Local\Microsoft\Windows\Temporary Internet Files\Content.IE5\WVY2NROZ\MC90019352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96878" y="3166805"/>
            <a:ext cx="2328904" cy="1665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45" descr="C:\Users\majitel\AppData\Local\Microsoft\Windows\Temporary Internet Files\Content.IE5\WVY2NROZ\MC900149545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472731"/>
            <a:ext cx="2632039" cy="1843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47" descr="C:\Users\majitel\AppData\Local\Microsoft\Windows\Temporary Internet Files\Content.IE5\WVY2NROZ\MC900215520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4870937"/>
            <a:ext cx="1859779" cy="1234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48" descr="C:\Users\majitel\AppData\Local\Microsoft\Windows\Temporary Internet Files\Content.IE5\NXM8C4Y5\MC900193496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3221" y="4954747"/>
            <a:ext cx="2085123" cy="1066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56874" y="1395787"/>
            <a:ext cx="26275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POJMENUJ OVOCE.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45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8" descr="C:\Users\majitel\AppData\Local\Microsoft\Windows\Temporary Internet Files\Content.IE5\WVY2NROZ\MC900441780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016340"/>
            <a:ext cx="1651533" cy="1565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6" descr="C:\Users\majitel\AppData\Local\Microsoft\Windows\Temporary Internet Files\Content.IE5\NXM8C4Y5\MC90033142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40822" y="1090009"/>
            <a:ext cx="2164045" cy="1953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60" descr="C:\Users\majitel\AppData\Local\Microsoft\Windows\Temporary Internet Files\Content.IE5\CVBZNG30\MC90019350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125323"/>
            <a:ext cx="1656184" cy="142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64" descr="C:\Users\majitel\AppData\Local\Microsoft\Windows\Temporary Internet Files\Content.IE5\D4BVPO4I\MC900149543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0291" y="3798870"/>
            <a:ext cx="2160240" cy="232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61" descr="C:\Users\majitel\AppData\Local\Microsoft\Windows\Temporary Internet Files\Content.IE5\D4BVPO4I\MC900036388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501009"/>
            <a:ext cx="2635262" cy="304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08427" y="841019"/>
            <a:ext cx="30526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POJMENUJ ZELENINU.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902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38" y="836712"/>
            <a:ext cx="23807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POJMENUJ I JINÉ</a:t>
            </a:r>
          </a:p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ROSTLINY.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1" descr="C:\Users\majitel\AppData\Local\Microsoft\Windows\Temporary Internet Files\Content.IE5\NXM8C4Y5\MC900122859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620688"/>
            <a:ext cx="1353008" cy="1403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7" descr="C:\Users\majitel\AppData\Local\Microsoft\Windows\Temporary Internet Files\Content.IE5\CVBZNG30\MC90012322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581128"/>
            <a:ext cx="122413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majitel\AppData\Local\Microsoft\Windows\Temporary Internet Files\Content.IE5\CVBZNG30\MC90035134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941168"/>
            <a:ext cx="144016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Users\majitel\Desktop\800px-PhysalisAlkekengi-balloon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077072"/>
            <a:ext cx="244827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Users\profesor\AppData\Local\Microsoft\Windows\Temporary Internet Files\Content.IE5\U80UWW0F\dglxasset[1]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222" y="2425873"/>
            <a:ext cx="2070882" cy="1863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Users\profesor\AppData\Local\Microsoft\Windows\Temporary Internet Files\Content.IE5\812RT1I3\MC900216810[1].wmf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30653"/>
            <a:ext cx="2232248" cy="19622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profesor\AppData\Local\Microsoft\Windows\Temporary Internet Files\Content.IE5\6CS3CS02\dglxasset[1]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05110"/>
            <a:ext cx="2105025" cy="21050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86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260648"/>
            <a:ext cx="468052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ZVÍŘATA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125" descr="C:\Users\majitel\AppData\Local\Microsoft\Windows\Temporary Internet Files\Content.IE5\NXM8C4Y5\MC90010921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246153"/>
            <a:ext cx="1224136" cy="1440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127" descr="C:\Users\majitel\AppData\Local\Microsoft\Windows\Temporary Internet Files\Content.IE5\WVY2NROZ\MC90008404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0494" y="1911182"/>
            <a:ext cx="2495841" cy="4110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06541" y="1449517"/>
            <a:ext cx="41224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KTEŘÍ PTÁCI ODLÉTAJÍ NA JIH?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974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1911" y="980728"/>
            <a:ext cx="371896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POJMENUJ ZVÍŘATA, KTERÁ</a:t>
            </a:r>
          </a:p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ZŮSTÁVAJÍ A PŘEZIMUJÍ.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139" descr="C:\Users\majitel\AppData\Local\Microsoft\Windows\Temporary Internet Files\Content.IE5\D4BVPO4I\MC90032446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704045"/>
            <a:ext cx="187220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130" descr="C:\Users\majitel\AppData\Local\Microsoft\Windows\Temporary Internet Files\Content.IE5\CVBZNG30\MC900346989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408385"/>
            <a:ext cx="2232248" cy="2125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42" descr="C:\Users\majitel\AppData\Local\Microsoft\Windows\Temporary Internet Files\Content.IE5\WVY2NROZ\MC90008406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60608" y="2270850"/>
            <a:ext cx="2161565" cy="204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6296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332656"/>
            <a:ext cx="5112567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SVÁTKY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7" y="3501008"/>
            <a:ext cx="37399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SVATÝ VÁCLAV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36342" y="1556792"/>
            <a:ext cx="28286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28. </a:t>
            </a:r>
            <a:r>
              <a:rPr lang="cs-CZ" sz="2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áří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050" name="Picture 2" descr="C:\Users\majitel\Desktop\302px-Wenceslaus_I_Duke_of_Bohemia_equestrian_statue_in_Prague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132856"/>
            <a:ext cx="2520280" cy="42484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3840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124744"/>
            <a:ext cx="1346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28. říjen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72002" y="2828835"/>
            <a:ext cx="40655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Den vzniku samostatného </a:t>
            </a:r>
          </a:p>
          <a:p>
            <a:pPr algn="ctr"/>
            <a:r>
              <a:rPr lang="cs-CZ" sz="2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eskoslovenského státu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69394" y="3659832"/>
            <a:ext cx="8707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1918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6" name="Obrázek 5" descr="C:\Users\profesor\AppData\Local\Microsoft\Windows\Temporary Internet Files\Content.IE5\6CS3CS02\dglxasset[1].aspx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25265"/>
            <a:ext cx="3528392" cy="26691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272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02168" y="980728"/>
            <a:ext cx="18758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17. listopad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55976" y="3056287"/>
            <a:ext cx="37444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Den boje za svobodu    </a:t>
            </a:r>
          </a:p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a demokracii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4941168"/>
            <a:ext cx="2598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VÁCLAV HAVEL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 descr="C:\Users\majitel\Desktop\VCLAV_~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8593" y="1844824"/>
            <a:ext cx="3087343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868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404664"/>
            <a:ext cx="655272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ZÁBAVA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164" descr="C:\Users\majitel\AppData\Local\Microsoft\Windows\Temporary Internet Files\Content.IE5\WVY2NROZ\MC90023737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48880"/>
            <a:ext cx="3240360" cy="288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166" descr="C:\Users\majitel\AppData\Local\Microsoft\Windows\Temporary Internet Files\Content.IE5\D4BVPO4I\MC900357381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008119"/>
            <a:ext cx="2075284" cy="2117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115616" y="1628800"/>
            <a:ext cx="52550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PŘI POUŠTĚNÍ DRAKA MUSÍ FOUKAT…..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8028384" y="6165304"/>
            <a:ext cx="8226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VÍTR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7956376" y="6165304"/>
            <a:ext cx="792088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54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80" descr="C:\Users\majitel\AppData\Local\Microsoft\Windows\Temporary Internet Files\Content.IE5\NXM8C4Y5\MC9002501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8005" y="1988840"/>
            <a:ext cx="381642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899592" y="764704"/>
            <a:ext cx="23042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HALLOWEEN</a:t>
            </a:r>
          </a:p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31. října 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4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564904"/>
            <a:ext cx="3070864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8688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5" y="260648"/>
            <a:ext cx="504056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PRÁCE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73" descr="C:\Users\majitel\AppData\Local\Microsoft\Windows\Temporary Internet Files\Content.IE5\CVBZNG30\MC90008965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564904"/>
            <a:ext cx="3139405" cy="2933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115616" y="1556792"/>
            <a:ext cx="27382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POJMENUJ NÁŘADÍ.</a:t>
            </a:r>
            <a:endParaRPr lang="cs-CZ" sz="2400" dirty="0"/>
          </a:p>
        </p:txBody>
      </p:sp>
      <p:pic>
        <p:nvPicPr>
          <p:cNvPr id="1028" name="Picture 4" descr="C:\Users\majitel\AppData\Local\Microsoft\Windows\Temporary Internet Files\Content.IE5\3KNKAZ3I\MC9000302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535466">
            <a:off x="3534168" y="4342397"/>
            <a:ext cx="2056041" cy="2016224"/>
          </a:xfrm>
          <a:prstGeom prst="rect">
            <a:avLst/>
          </a:prstGeom>
          <a:noFill/>
        </p:spPr>
      </p:pic>
      <p:pic>
        <p:nvPicPr>
          <p:cNvPr id="1029" name="Picture 5" descr="C:\Users\majitel\AppData\Local\Microsoft\Windows\Temporary Internet Files\Content.IE5\9NL392ZJ\MC9003535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573016"/>
            <a:ext cx="1215003" cy="2707826"/>
          </a:xfrm>
          <a:prstGeom prst="rect">
            <a:avLst/>
          </a:prstGeom>
          <a:noFill/>
        </p:spPr>
      </p:pic>
      <p:pic>
        <p:nvPicPr>
          <p:cNvPr id="1031" name="Picture 7" descr="C:\Users\majitel\AppData\Local\Microsoft\Windows\Temporary Internet Files\Content.IE5\0ONMRGLG\MC9003511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636446">
            <a:off x="3664826" y="2915945"/>
            <a:ext cx="2124202" cy="997110"/>
          </a:xfrm>
          <a:prstGeom prst="rect">
            <a:avLst/>
          </a:prstGeom>
          <a:noFill/>
        </p:spPr>
      </p:pic>
      <p:pic>
        <p:nvPicPr>
          <p:cNvPr id="1033" name="Picture 9" descr="C:\Users\majitel\AppData\Local\Microsoft\Windows\Temporary Internet Files\Content.IE5\9NL392ZJ\MC9002336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1844824"/>
            <a:ext cx="1728282" cy="2549628"/>
          </a:xfrm>
          <a:prstGeom prst="rect">
            <a:avLst/>
          </a:prstGeom>
          <a:noFill/>
        </p:spPr>
      </p:pic>
      <p:pic>
        <p:nvPicPr>
          <p:cNvPr id="1034" name="Picture 10" descr="C:\Users\majitel\AppData\Local\Microsoft\Windows\Temporary Internet Files\Content.IE5\R4YNXO3W\MC9003402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04664"/>
            <a:ext cx="1942168" cy="2783362"/>
          </a:xfrm>
          <a:prstGeom prst="rect">
            <a:avLst/>
          </a:prstGeom>
          <a:noFill/>
        </p:spPr>
      </p:pic>
      <p:pic>
        <p:nvPicPr>
          <p:cNvPr id="1037" name="Picture 13" descr="C:\Users\majitel\AppData\Local\Microsoft\Windows\Temporary Internet Files\Content.IE5\0ONMRGLG\MC90035358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4725144"/>
            <a:ext cx="1821255" cy="1643204"/>
          </a:xfrm>
          <a:prstGeom prst="rect">
            <a:avLst/>
          </a:prstGeom>
          <a:noFill/>
        </p:spPr>
      </p:pic>
      <p:pic>
        <p:nvPicPr>
          <p:cNvPr id="1041" name="Picture 17" descr="C:\Users\majitel\AppData\Local\Microsoft\Windows\Temporary Internet Files\Content.IE5\R4YNXO3W\MC9003403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404664"/>
            <a:ext cx="1512168" cy="2028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190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916832"/>
            <a:ext cx="85689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Program Microsoft Office </a:t>
            </a:r>
            <a:r>
              <a:rPr lang="cs-CZ" sz="2800" u="sng" dirty="0" smtClean="0">
                <a:solidFill>
                  <a:srgbClr val="C00000"/>
                </a:solidFill>
              </a:rPr>
              <a:t>2010</a:t>
            </a:r>
            <a:endParaRPr lang="cs-CZ" sz="2800" u="sng" dirty="0" smtClean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620688"/>
            <a:ext cx="23895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POUŽITÉ ZDROJE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95536" y="2464862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/>
              <a:t>Soubor:PhysalisAlkekengi-balloon.jpg</a:t>
            </a:r>
            <a:r>
              <a:rPr lang="cs-CZ" dirty="0"/>
              <a:t>. In: VANĚK, VLASTIMIL; VAŇKOVÁ, JANA.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21. 4. 2005.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2013-12-13]. Dostupné z: http://cs.wikipedia.org/wiki/Soubor:PhysalisAlkekengi-balloon.jpg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3896" y="33569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 </a:t>
            </a:r>
            <a:endParaRPr lang="cs-CZ" u="sng" dirty="0">
              <a:solidFill>
                <a:srgbClr val="C00000"/>
              </a:solidFill>
              <a:hlinkClick r:id="rId2"/>
            </a:endParaRPr>
          </a:p>
          <a:p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404664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/>
              <a:t>Soubor:Wenceslaus</a:t>
            </a:r>
            <a:r>
              <a:rPr lang="cs-CZ" dirty="0"/>
              <a:t> I </a:t>
            </a:r>
            <a:r>
              <a:rPr lang="cs-CZ" dirty="0" err="1"/>
              <a:t>Duke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Bohemia </a:t>
            </a:r>
            <a:r>
              <a:rPr lang="cs-CZ" dirty="0" err="1"/>
              <a:t>equestrian</a:t>
            </a:r>
            <a:r>
              <a:rPr lang="cs-CZ" dirty="0"/>
              <a:t> </a:t>
            </a:r>
            <a:r>
              <a:rPr lang="cs-CZ" dirty="0" err="1"/>
              <a:t>statue</a:t>
            </a:r>
            <a:r>
              <a:rPr lang="cs-CZ" dirty="0"/>
              <a:t> in Prague 1.jpg. In: ALES TOSOVSKY.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23. srpna 2006.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2013-12-13]. Dostupné z: http://cs.wikipedia.org/wiki/Soubor:Wenceslaus_I_Duke_of_Bohemia_equestrian_statue_in_Prague_1.jpg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3113463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/>
              <a:t>Soubor:Václav</a:t>
            </a:r>
            <a:r>
              <a:rPr lang="cs-CZ" dirty="0"/>
              <a:t> Havel </a:t>
            </a:r>
            <a:r>
              <a:rPr lang="cs-CZ" dirty="0" err="1"/>
              <a:t>cut</a:t>
            </a:r>
            <a:r>
              <a:rPr lang="cs-CZ" dirty="0"/>
              <a:t> out.jpg. In: ONDŘEJ SLÁMA.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14. listopadu 2009.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2013-12-13]. Dostupné z: http://cs.wikipedia.org/wiki/Soubor:V%C3%A1clav_Havel_cut_out.jpg </a:t>
            </a:r>
          </a:p>
        </p:txBody>
      </p:sp>
    </p:spTree>
    <p:extLst>
      <p:ext uri="{BB962C8B-B14F-4D97-AF65-F5344CB8AC3E}">
        <p14:creationId xmlns:p14="http://schemas.microsoft.com/office/powerpoint/2010/main" val="26213346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326</TotalTime>
  <Words>327</Words>
  <Application>Microsoft Office PowerPoint</Application>
  <PresentationFormat>Předvádění na obrazovce (4:3)</PresentationFormat>
  <Paragraphs>69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Danuška</dc:creator>
  <cp:lastModifiedBy>profesor</cp:lastModifiedBy>
  <cp:revision>37</cp:revision>
  <dcterms:created xsi:type="dcterms:W3CDTF">2012-01-13T19:15:49Z</dcterms:created>
  <dcterms:modified xsi:type="dcterms:W3CDTF">2013-12-13T21:47:24Z</dcterms:modified>
</cp:coreProperties>
</file>