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8"/>
  </p:notesMasterIdLst>
  <p:sldIdLst>
    <p:sldId id="270" r:id="rId2"/>
    <p:sldId id="271" r:id="rId3"/>
    <p:sldId id="272" r:id="rId4"/>
    <p:sldId id="256" r:id="rId5"/>
    <p:sldId id="257" r:id="rId6"/>
    <p:sldId id="258" r:id="rId7"/>
    <p:sldId id="262" r:id="rId8"/>
    <p:sldId id="260" r:id="rId9"/>
    <p:sldId id="259" r:id="rId10"/>
    <p:sldId id="273" r:id="rId11"/>
    <p:sldId id="274" r:id="rId12"/>
    <p:sldId id="263" r:id="rId13"/>
    <p:sldId id="264" r:id="rId14"/>
    <p:sldId id="265" r:id="rId15"/>
    <p:sldId id="266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7DF91F-8DD5-4781-A6BC-850F96E1A229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ACF629-4CAB-4A79-A42A-636407794B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195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01F18-F68B-40B1-A968-E47B4E4FA4BA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B8108-3C4C-4B52-AE2A-6A04C72EF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6246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01F18-F68B-40B1-A968-E47B4E4FA4BA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B8108-3C4C-4B52-AE2A-6A04C72EF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039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01F18-F68B-40B1-A968-E47B4E4FA4BA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B8108-3C4C-4B52-AE2A-6A04C72EF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887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01F18-F68B-40B1-A968-E47B4E4FA4BA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B8108-3C4C-4B52-AE2A-6A04C72EF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3808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01F18-F68B-40B1-A968-E47B4E4FA4BA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B8108-3C4C-4B52-AE2A-6A04C72EF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49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01F18-F68B-40B1-A968-E47B4E4FA4BA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B8108-3C4C-4B52-AE2A-6A04C72EF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193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01F18-F68B-40B1-A968-E47B4E4FA4BA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B8108-3C4C-4B52-AE2A-6A04C72EF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009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01F18-F68B-40B1-A968-E47B4E4FA4BA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B8108-3C4C-4B52-AE2A-6A04C72EF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101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01F18-F68B-40B1-A968-E47B4E4FA4BA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B8108-3C4C-4B52-AE2A-6A04C72EF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942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01F18-F68B-40B1-A968-E47B4E4FA4BA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B8108-3C4C-4B52-AE2A-6A04C72EF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219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01F18-F68B-40B1-A968-E47B4E4FA4BA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B8108-3C4C-4B52-AE2A-6A04C72EF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8800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D01F18-F68B-40B1-A968-E47B4E4FA4BA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3B8108-3C4C-4B52-AE2A-6A04C72EF9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544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Relationship Id="rId9" Type="http://schemas.openxmlformats.org/officeDocument/2006/relationships/image" Target="../media/image27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5.wmf"/><Relationship Id="rId4" Type="http://schemas.openxmlformats.org/officeDocument/2006/relationships/image" Target="../media/image34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5743575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5029211"/>
              </p:ext>
            </p:extLst>
          </p:nvPr>
        </p:nvGraphicFramePr>
        <p:xfrm>
          <a:off x="971600" y="2415381"/>
          <a:ext cx="7776863" cy="2286000"/>
        </p:xfrm>
        <a:graphic>
          <a:graphicData uri="http://schemas.openxmlformats.org/drawingml/2006/table">
            <a:tbl>
              <a:tblPr/>
              <a:tblGrid>
                <a:gridCol w="3240360"/>
                <a:gridCol w="4536503"/>
              </a:tblGrid>
              <a:tr h="590550">
                <a:tc>
                  <a:txBody>
                    <a:bodyPr/>
                    <a:lstStyle/>
                    <a:p>
                      <a:r>
                        <a:rPr lang="cs-CZ" sz="2000" b="1" dirty="0">
                          <a:effectLst/>
                          <a:latin typeface="Times New Roman"/>
                        </a:rPr>
                        <a:t>Název školy: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effectLst/>
                          <a:latin typeface="Times New Roman"/>
                        </a:rPr>
                        <a:t>Základní škola Podbořany, Husova 276, okres Louny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Autor: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effectLst/>
                          <a:latin typeface="Times New Roman"/>
                        </a:rPr>
                        <a:t>Mgr. Dana Zischková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Název: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effectLst/>
                          <a:latin typeface="Times New Roman"/>
                        </a:rPr>
                        <a:t>VY_32_INOVACE_42_ZIMA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Téma: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Výklad</a:t>
                      </a:r>
                      <a:r>
                        <a:rPr lang="cs-CZ" baseline="0" dirty="0" smtClean="0"/>
                        <a:t> na téma ZIMA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Číslo projektu: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  <a:latin typeface="Times New Roman"/>
                        </a:rPr>
                        <a:t>CZ.1.07/1.4.00/21.2975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1458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816600"/>
              </p:ext>
            </p:extLst>
          </p:nvPr>
        </p:nvGraphicFramePr>
        <p:xfrm>
          <a:off x="1187624" y="1052736"/>
          <a:ext cx="6715126" cy="2926080"/>
        </p:xfrm>
        <a:graphic>
          <a:graphicData uri="http://schemas.openxmlformats.org/drawingml/2006/table">
            <a:tbl>
              <a:tblPr/>
              <a:tblGrid>
                <a:gridCol w="2448272"/>
                <a:gridCol w="4266854"/>
              </a:tblGrid>
              <a:tr h="1002602">
                <a:tc>
                  <a:txBody>
                    <a:bodyPr/>
                    <a:lstStyle/>
                    <a:p>
                      <a:r>
                        <a:rPr lang="cs-CZ" sz="2000" b="1" dirty="0">
                          <a:effectLst/>
                          <a:latin typeface="Times New Roman"/>
                        </a:rPr>
                        <a:t>Anotace: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  <a:latin typeface="Times New Roman"/>
                        </a:rPr>
                        <a:t>Materiál slouží k </a:t>
                      </a:r>
                      <a:r>
                        <a:rPr lang="cs-CZ" sz="2000" dirty="0" smtClean="0">
                          <a:effectLst/>
                          <a:latin typeface="Times New Roman"/>
                        </a:rPr>
                        <a:t>výkladu</a:t>
                      </a:r>
                      <a:r>
                        <a:rPr lang="cs-CZ" sz="2000" baseline="0" dirty="0" smtClean="0"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2000" dirty="0" smtClean="0">
                          <a:effectLst/>
                          <a:latin typeface="Times New Roman"/>
                        </a:rPr>
                        <a:t>učiva </a:t>
                      </a:r>
                    </a:p>
                    <a:p>
                      <a:r>
                        <a:rPr lang="cs-CZ" sz="2000" dirty="0" smtClean="0">
                          <a:effectLst/>
                          <a:latin typeface="Times New Roman"/>
                        </a:rPr>
                        <a:t>v </a:t>
                      </a:r>
                      <a:r>
                        <a:rPr lang="cs-CZ" sz="2000" dirty="0">
                          <a:effectLst/>
                          <a:latin typeface="Times New Roman"/>
                        </a:rPr>
                        <a:t>předmětu </a:t>
                      </a:r>
                      <a:r>
                        <a:rPr lang="cs-CZ" sz="2000" dirty="0" smtClean="0">
                          <a:effectLst/>
                          <a:latin typeface="Times New Roman"/>
                        </a:rPr>
                        <a:t>ČLOVĚK</a:t>
                      </a:r>
                      <a:r>
                        <a:rPr lang="cs-CZ" sz="2000" baseline="0" dirty="0" smtClean="0">
                          <a:effectLst/>
                          <a:latin typeface="Times New Roman"/>
                        </a:rPr>
                        <a:t> A JEHO SVĚT </a:t>
                      </a:r>
                    </a:p>
                    <a:p>
                      <a:r>
                        <a:rPr lang="cs-CZ" sz="2000" dirty="0" smtClean="0">
                          <a:effectLst/>
                          <a:latin typeface="Times New Roman"/>
                        </a:rPr>
                        <a:t>v </a:t>
                      </a:r>
                      <a:r>
                        <a:rPr lang="cs-CZ" sz="2000" dirty="0">
                          <a:effectLst/>
                          <a:latin typeface="Times New Roman"/>
                        </a:rPr>
                        <a:t>1. </a:t>
                      </a:r>
                      <a:r>
                        <a:rPr lang="cs-CZ" sz="2000" dirty="0" smtClean="0">
                          <a:effectLst/>
                          <a:latin typeface="Times New Roman"/>
                        </a:rPr>
                        <a:t>ročníku</a:t>
                      </a:r>
                      <a:r>
                        <a:rPr lang="cs-CZ" sz="2000" baseline="0" dirty="0" smtClean="0">
                          <a:effectLst/>
                          <a:latin typeface="Times New Roman"/>
                        </a:rPr>
                        <a:t> - ZIMA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95110">
                <a:tc>
                  <a:txBody>
                    <a:bodyPr/>
                    <a:lstStyle/>
                    <a:p>
                      <a:r>
                        <a:rPr lang="cs-CZ" sz="2000" b="1" dirty="0">
                          <a:effectLst/>
                          <a:latin typeface="Times New Roman"/>
                        </a:rPr>
                        <a:t>Metodické pokyny: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Žáci  poznávají  a charakterizují hlavní znaky ročního období zima.</a:t>
                      </a:r>
                    </a:p>
                    <a:p>
                      <a:r>
                        <a:rPr lang="cs-CZ" sz="2000" dirty="0" smtClean="0"/>
                        <a:t>Popisují obrázky.</a:t>
                      </a:r>
                    </a:p>
                    <a:p>
                      <a:r>
                        <a:rPr lang="cs-CZ" sz="2000" dirty="0" smtClean="0"/>
                        <a:t>Odpovídají na otázky.</a:t>
                      </a:r>
                      <a:r>
                        <a:rPr lang="cs-CZ" sz="2000" baseline="0" dirty="0" smtClean="0"/>
                        <a:t> </a:t>
                      </a:r>
                    </a:p>
                    <a:p>
                      <a:r>
                        <a:rPr lang="cs-CZ" sz="2000" baseline="0" dirty="0" smtClean="0"/>
                        <a:t>Ří</a:t>
                      </a:r>
                      <a:r>
                        <a:rPr lang="cs-CZ" sz="2000" dirty="0" smtClean="0"/>
                        <a:t>dí a kontroluje učitel.</a:t>
                      </a:r>
                    </a:p>
                    <a:p>
                      <a:endParaRPr lang="cs-CZ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0358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7551634"/>
              </p:ext>
            </p:extLst>
          </p:nvPr>
        </p:nvGraphicFramePr>
        <p:xfrm>
          <a:off x="1691680" y="980728"/>
          <a:ext cx="5334000" cy="1036320"/>
        </p:xfrm>
        <a:graphic>
          <a:graphicData uri="http://schemas.openxmlformats.org/drawingml/2006/table">
            <a:tbl>
              <a:tblPr/>
              <a:tblGrid>
                <a:gridCol w="2376264"/>
                <a:gridCol w="2957736"/>
              </a:tblGrid>
              <a:tr h="381000">
                <a:tc>
                  <a:txBody>
                    <a:bodyPr/>
                    <a:lstStyle/>
                    <a:p>
                      <a:r>
                        <a:rPr lang="cs-CZ" sz="2000" b="1" dirty="0">
                          <a:effectLst/>
                          <a:latin typeface="Times New Roman"/>
                        </a:rPr>
                        <a:t>Datum vytvoření: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8. 1. 2012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Klíčová slova: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Zimní počasí, sporty, svátky, zábava,</a:t>
                      </a:r>
                      <a:r>
                        <a:rPr lang="cs-CZ" baseline="0" dirty="0" smtClean="0"/>
                        <a:t> péče o zvířata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12401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2843808" y="260648"/>
            <a:ext cx="3240360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ZIMA</a:t>
            </a:r>
            <a:endParaRPr lang="cs-CZ" sz="66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pic>
        <p:nvPicPr>
          <p:cNvPr id="1066" name="Picture 42" descr="C:\Users\majitel\AppData\Local\Microsoft\Windows\Temporary Internet Files\Content.IE5\AFKY45A1\MP9004001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268760"/>
            <a:ext cx="6048672" cy="52565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Počasí</a:t>
            </a:r>
          </a:p>
          <a:p>
            <a:r>
              <a:rPr lang="cs-CZ" dirty="0" smtClean="0"/>
              <a:t>Rostliny</a:t>
            </a:r>
          </a:p>
          <a:p>
            <a:r>
              <a:rPr lang="cs-CZ" dirty="0" smtClean="0"/>
              <a:t>Zvířata</a:t>
            </a:r>
          </a:p>
          <a:p>
            <a:r>
              <a:rPr lang="cs-CZ" dirty="0" smtClean="0"/>
              <a:t>Svátky</a:t>
            </a:r>
          </a:p>
          <a:p>
            <a:r>
              <a:rPr lang="cs-CZ" dirty="0" smtClean="0"/>
              <a:t>Sporty</a:t>
            </a:r>
          </a:p>
          <a:p>
            <a:r>
              <a:rPr lang="cs-CZ" dirty="0" smtClean="0"/>
              <a:t>Podbořany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5" name="Picture 3" descr="C:\Users\majitel\AppData\Local\Microsoft\Windows\Temporary Internet Files\Content.IE5\5T0OSQBP\MP9003138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8896" y="1600200"/>
            <a:ext cx="3877400" cy="4651224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-435138" y="188640"/>
            <a:ext cx="10014281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ZNAKY</a:t>
            </a:r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 </a:t>
            </a:r>
            <a:r>
              <a:rPr lang="cs-CZ" sz="5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ZIMY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ajitel\AppData\Local\Microsoft\Windows\Temporary Internet Files\Content.IE5\AFKY45A1\MP9004252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3" y="1844824"/>
            <a:ext cx="1872207" cy="1654569"/>
          </a:xfrm>
          <a:prstGeom prst="rect">
            <a:avLst/>
          </a:prstGeom>
          <a:noFill/>
        </p:spPr>
      </p:pic>
      <p:pic>
        <p:nvPicPr>
          <p:cNvPr id="4099" name="Picture 3" descr="C:\Users\majitel\AppData\Local\Microsoft\Windows\Temporary Internet Files\Content.IE5\I77Q06ZH\MP9004069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28084" y="4221088"/>
            <a:ext cx="2376264" cy="1728192"/>
          </a:xfrm>
          <a:prstGeom prst="rect">
            <a:avLst/>
          </a:prstGeom>
          <a:noFill/>
        </p:spPr>
      </p:pic>
      <p:pic>
        <p:nvPicPr>
          <p:cNvPr id="4100" name="Picture 4" descr="C:\Users\majitel\AppData\Local\Microsoft\Windows\Temporary Internet Files\Content.IE5\I77Q06ZH\MP90014518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291" y="4221088"/>
            <a:ext cx="3279637" cy="1800200"/>
          </a:xfrm>
          <a:prstGeom prst="rect">
            <a:avLst/>
          </a:prstGeom>
          <a:noFill/>
        </p:spPr>
      </p:pic>
      <p:pic>
        <p:nvPicPr>
          <p:cNvPr id="4107" name="Picture 11" descr="C:\Users\majitel\AppData\Local\Microsoft\Windows\Temporary Internet Files\Content.IE5\AFKY45A1\MP90042526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1810945"/>
            <a:ext cx="3456384" cy="1728192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2339753" y="260648"/>
            <a:ext cx="4320480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POČASÍ</a:t>
            </a:r>
            <a:endParaRPr lang="cs-CZ" sz="60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1052736"/>
            <a:ext cx="26153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JAKÉ BÝVÁ POČASÍ?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0" name="Picture 10" descr="C:\Users\majitel\AppData\Local\Microsoft\Windows\Temporary Internet Files\Content.IE5\AFKY45A1\MP9004140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412776"/>
            <a:ext cx="3779680" cy="4392488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2483768" y="188640"/>
            <a:ext cx="4464496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ROSTLINY</a:t>
            </a:r>
            <a:endParaRPr lang="cs-CZ" sz="60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052736"/>
            <a:ext cx="314656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JAK VYPADAJÍ STROMY?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72983" y="5919663"/>
            <a:ext cx="30157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Jehličnany jsou zelené.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31739" y="5900629"/>
            <a:ext cx="2268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Listnáče opadají.</a:t>
            </a:r>
            <a:endParaRPr lang="cs-CZ" sz="2400" dirty="0"/>
          </a:p>
        </p:txBody>
      </p:sp>
      <p:pic>
        <p:nvPicPr>
          <p:cNvPr id="9" name="Obrázek 8" descr="C:\Users\profesor\AppData\Local\Microsoft\Windows\Temporary Internet Files\Content.IE5\812RT1I3\MP900448311[1]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306" y="1514401"/>
            <a:ext cx="3593662" cy="429086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4" name="Picture 6" descr="C:\Users\majitel\AppData\Local\Microsoft\Windows\Temporary Internet Files\Content.IE5\I77Q06ZH\MP9001825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5851" y="1844824"/>
            <a:ext cx="2664296" cy="250399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619672" y="0"/>
            <a:ext cx="6264696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ZVÍŘATA</a:t>
            </a:r>
            <a:endParaRPr lang="cs-CZ" sz="60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5851" y="914166"/>
            <a:ext cx="381021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JAK POMÁHÁME ZVÍŘATŮM?</a:t>
            </a:r>
          </a:p>
        </p:txBody>
      </p:sp>
      <p:pic>
        <p:nvPicPr>
          <p:cNvPr id="7" name="obrázek 55" descr="C:\Users\majitel\AppData\Local\Microsoft\Windows\Temporary Internet Files\Content.IE5\DHJBSYBC\MP900433722[1]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2340" y="1399778"/>
            <a:ext cx="2882028" cy="24612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27" descr="C:\Users\majitel\AppData\Local\Microsoft\Windows\Temporary Internet Files\Content.IE5\8VAHIHZN\MP900430946[1]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68458" y="4437112"/>
            <a:ext cx="3207798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7" name="Picture 5" descr="C:\Users\majitel\AppData\Local\Microsoft\Windows\Temporary Internet Files\Content.IE5\AFKY45A1\MC9000981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124744"/>
            <a:ext cx="2664296" cy="2717175"/>
          </a:xfrm>
          <a:prstGeom prst="rect">
            <a:avLst/>
          </a:prstGeom>
          <a:noFill/>
        </p:spPr>
      </p:pic>
      <p:pic>
        <p:nvPicPr>
          <p:cNvPr id="8200" name="Picture 8" descr="C:\Users\majitel\Desktop\xxx 0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713798"/>
            <a:ext cx="3312368" cy="3587409"/>
          </a:xfrm>
          <a:prstGeom prst="rect">
            <a:avLst/>
          </a:prstGeom>
          <a:noFill/>
        </p:spPr>
      </p:pic>
      <p:pic>
        <p:nvPicPr>
          <p:cNvPr id="8201" name="Picture 9" descr="C:\Users\majitel\Desktop\Silvestr 07 00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67480" y="4077072"/>
            <a:ext cx="4311244" cy="2780928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2627784" y="0"/>
            <a:ext cx="4176464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SVÁTKY</a:t>
            </a:r>
            <a:endParaRPr lang="cs-CZ" sz="60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893911"/>
            <a:ext cx="334610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VYJMENUJ ZIMNÍ SVÁTKY.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0"/>
            <a:ext cx="6264696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PLESY</a:t>
            </a:r>
            <a:endParaRPr lang="cs-CZ" sz="60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1052736"/>
            <a:ext cx="32015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SPOLEČENSKÝ PLES</a:t>
            </a:r>
          </a:p>
        </p:txBody>
      </p:sp>
      <p:pic>
        <p:nvPicPr>
          <p:cNvPr id="1028" name="Picture 4" descr="C:\Users\majitel\AppData\Local\Microsoft\Windows\Temporary Internet Files\Content.IE5\3KNKAZ3I\MC90008960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068960"/>
            <a:ext cx="2736304" cy="3240360"/>
          </a:xfrm>
          <a:prstGeom prst="rect">
            <a:avLst/>
          </a:prstGeom>
          <a:noFill/>
        </p:spPr>
      </p:pic>
      <p:pic>
        <p:nvPicPr>
          <p:cNvPr id="1029" name="Picture 5" descr="C:\Users\majitel\AppData\Local\Microsoft\Windows\Temporary Internet Files\Content.IE5\R4YNXO3W\MC9000244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1844824"/>
            <a:ext cx="2146296" cy="2637106"/>
          </a:xfrm>
          <a:prstGeom prst="rect">
            <a:avLst/>
          </a:prstGeom>
          <a:noFill/>
        </p:spPr>
      </p:pic>
      <p:pic>
        <p:nvPicPr>
          <p:cNvPr id="1030" name="Picture 6" descr="C:\Users\majitel\AppData\Local\Microsoft\Windows\Temporary Internet Files\Content.IE5\0ONMRGLG\MC90038260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844824"/>
            <a:ext cx="3263251" cy="4568552"/>
          </a:xfrm>
          <a:prstGeom prst="rect">
            <a:avLst/>
          </a:prstGeom>
          <a:noFill/>
        </p:spPr>
      </p:pic>
      <p:pic>
        <p:nvPicPr>
          <p:cNvPr id="1031" name="Picture 7" descr="C:\Users\majitel\AppData\Local\Microsoft\Windows\Temporary Internet Files\Content.IE5\3KNKAZ3I\MC90035710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260648"/>
            <a:ext cx="2016224" cy="290577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8418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764704"/>
            <a:ext cx="270458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MAŠKARNÍ PLES</a:t>
            </a:r>
          </a:p>
        </p:txBody>
      </p:sp>
      <p:pic>
        <p:nvPicPr>
          <p:cNvPr id="2050" name="Picture 2" descr="C:\Users\majitel\AppData\Local\Microsoft\Windows\Temporary Internet Files\Content.IE5\0ONMRGLG\MC9000895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60648"/>
            <a:ext cx="3571381" cy="3515577"/>
          </a:xfrm>
          <a:prstGeom prst="rect">
            <a:avLst/>
          </a:prstGeom>
          <a:noFill/>
        </p:spPr>
      </p:pic>
      <p:pic>
        <p:nvPicPr>
          <p:cNvPr id="2051" name="Picture 3" descr="C:\Users\majitel\AppData\Local\Microsoft\Windows\Temporary Internet Files\Content.IE5\3KNKAZ3I\MC90033156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340768"/>
            <a:ext cx="940276" cy="1296144"/>
          </a:xfrm>
          <a:prstGeom prst="rect">
            <a:avLst/>
          </a:prstGeom>
          <a:noFill/>
        </p:spPr>
      </p:pic>
      <p:pic>
        <p:nvPicPr>
          <p:cNvPr id="2052" name="Picture 4" descr="C:\Users\majitel\AppData\Local\Microsoft\Windows\Temporary Internet Files\Content.IE5\9NL392ZJ\MC90025100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476672"/>
            <a:ext cx="1550223" cy="1416698"/>
          </a:xfrm>
          <a:prstGeom prst="rect">
            <a:avLst/>
          </a:prstGeom>
          <a:noFill/>
        </p:spPr>
      </p:pic>
      <p:pic>
        <p:nvPicPr>
          <p:cNvPr id="2054" name="Picture 6" descr="C:\Users\majitel\AppData\Local\Microsoft\Windows\Temporary Internet Files\Content.IE5\0ONMRGLG\MC90033119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4005064"/>
            <a:ext cx="1168134" cy="974252"/>
          </a:xfrm>
          <a:prstGeom prst="rect">
            <a:avLst/>
          </a:prstGeom>
          <a:noFill/>
        </p:spPr>
      </p:pic>
      <p:pic>
        <p:nvPicPr>
          <p:cNvPr id="2055" name="Picture 7" descr="C:\Users\majitel\AppData\Local\Microsoft\Windows\Temporary Internet Files\Content.IE5\3KNKAZ3I\MC90039727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68344" y="5661248"/>
            <a:ext cx="1121737" cy="864094"/>
          </a:xfrm>
          <a:prstGeom prst="rect">
            <a:avLst/>
          </a:prstGeom>
          <a:noFill/>
        </p:spPr>
      </p:pic>
      <p:pic>
        <p:nvPicPr>
          <p:cNvPr id="2056" name="Picture 8" descr="C:\Users\majitel\AppData\Local\Microsoft\Windows\Temporary Internet Files\Content.IE5\9NL392ZJ\MC90043198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3284984"/>
            <a:ext cx="2962579" cy="2952328"/>
          </a:xfrm>
          <a:prstGeom prst="rect">
            <a:avLst/>
          </a:prstGeom>
          <a:noFill/>
        </p:spPr>
      </p:pic>
      <p:pic>
        <p:nvPicPr>
          <p:cNvPr id="2058" name="Picture 10" descr="C:\Users\majitel\AppData\Local\Microsoft\Windows\Temporary Internet Files\Content.IE5\0ONMRGLG\MC90030495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452320" y="2780928"/>
            <a:ext cx="1167059" cy="1222092"/>
          </a:xfrm>
          <a:prstGeom prst="rect">
            <a:avLst/>
          </a:prstGeom>
          <a:noFill/>
        </p:spPr>
      </p:pic>
      <p:pic>
        <p:nvPicPr>
          <p:cNvPr id="2059" name="Picture 11" descr="C:\Users\majitel\AppData\Local\Microsoft\Windows\Temporary Internet Files\Content.IE5\3KNKAZ3I\MC90015646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44008" y="3933056"/>
            <a:ext cx="2529141" cy="25202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87310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6" name="Picture 10" descr="C:\Users\majitel\AppData\Local\Microsoft\Windows\Temporary Internet Files\Content.IE5\9R3PU1NB\MC9004465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387934"/>
            <a:ext cx="3995936" cy="2470066"/>
          </a:xfrm>
          <a:prstGeom prst="rect">
            <a:avLst/>
          </a:prstGeom>
          <a:noFill/>
        </p:spPr>
      </p:pic>
      <p:pic>
        <p:nvPicPr>
          <p:cNvPr id="9227" name="Picture 11" descr="C:\Users\majitel\AppData\Local\Microsoft\Windows\Temporary Internet Files\Content.IE5\9R3PU1NB\MC9004465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4149080"/>
            <a:ext cx="4133158" cy="2448272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2699793" y="0"/>
            <a:ext cx="4248472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SPORTY</a:t>
            </a:r>
            <a:endParaRPr lang="cs-CZ" sz="60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1573" y="792568"/>
            <a:ext cx="333649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POJMENUJ TYTO SPORTY.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65850" y="4437111"/>
            <a:ext cx="26219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Skok na lyžích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33160" y="4224744"/>
            <a:ext cx="19169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Běh na lyžích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94889" y="735086"/>
            <a:ext cx="13552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Lyžování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1573" y="1254467"/>
            <a:ext cx="33364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Snowboarding</a:t>
            </a:r>
            <a:endParaRPr lang="cs-CZ" sz="2400" dirty="0"/>
          </a:p>
        </p:txBody>
      </p:sp>
      <p:pic>
        <p:nvPicPr>
          <p:cNvPr id="12" name="Obrázek 11" descr="C:\Users\profesor\AppData\Local\Microsoft\Windows\Temporary Internet Files\Content.IE5\6CS3CS02\dglxasset[2]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215" y="1416487"/>
            <a:ext cx="3848100" cy="2562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Obrázek 12" descr="C:\Users\profesor\AppData\Local\Microsoft\Windows\Temporary Internet Files\Content.IE5\812RT1I3\MP900400237[1].jpg"/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87" t="3475" r="11920" b="4714"/>
          <a:stretch/>
        </p:blipFill>
        <p:spPr bwMode="auto">
          <a:xfrm>
            <a:off x="321573" y="1692793"/>
            <a:ext cx="3890387" cy="253195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majitel\AppData\Local\Microsoft\Windows\Temporary Internet Files\Content.IE5\6BAD3118\MC9004465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3504330" cy="2195785"/>
          </a:xfrm>
          <a:prstGeom prst="rect">
            <a:avLst/>
          </a:prstGeom>
          <a:noFill/>
        </p:spPr>
      </p:pic>
      <p:pic>
        <p:nvPicPr>
          <p:cNvPr id="10243" name="Picture 3" descr="C:\Users\majitel\AppData\Local\Microsoft\Windows\Temporary Internet Files\Content.IE5\8VAHIHZN\MC9004465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0"/>
            <a:ext cx="3018860" cy="2996952"/>
          </a:xfrm>
          <a:prstGeom prst="rect">
            <a:avLst/>
          </a:prstGeom>
          <a:noFill/>
        </p:spPr>
      </p:pic>
      <p:pic>
        <p:nvPicPr>
          <p:cNvPr id="10245" name="Picture 5" descr="C:\Users\majitel\AppData\Local\Microsoft\Windows\Temporary Internet Files\Content.IE5\6BAD3118\MC9004465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2780928"/>
            <a:ext cx="2724227" cy="2620194"/>
          </a:xfrm>
          <a:prstGeom prst="rect">
            <a:avLst/>
          </a:prstGeom>
          <a:noFill/>
        </p:spPr>
      </p:pic>
      <p:pic>
        <p:nvPicPr>
          <p:cNvPr id="10247" name="Picture 7" descr="C:\Users\majitel\AppData\Local\Microsoft\Windows\Temporary Internet Files\Content.IE5\8VAHIHZN\MC90044650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3429000"/>
            <a:ext cx="3361528" cy="291025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20430" y="288071"/>
            <a:ext cx="20513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Lední </a:t>
            </a:r>
            <a:r>
              <a:rPr lang="cs-CZ" sz="2400" dirty="0"/>
              <a:t>h</a:t>
            </a:r>
            <a:r>
              <a:rPr lang="cs-CZ" sz="2400" dirty="0" smtClean="0"/>
              <a:t>okej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92280" y="333451"/>
            <a:ext cx="13552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Curling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0430" y="5517232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Rychlobruslení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48264" y="5765184"/>
            <a:ext cx="2051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Krasobruslení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majitel\Desktop\PODB. 02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380302"/>
            <a:ext cx="4211959" cy="3488858"/>
          </a:xfrm>
          <a:prstGeom prst="rect">
            <a:avLst/>
          </a:prstGeom>
          <a:noFill/>
        </p:spPr>
      </p:pic>
      <p:pic>
        <p:nvPicPr>
          <p:cNvPr id="11268" name="Picture 4" descr="C:\Users\majitel\Desktop\PODB. 03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636912"/>
            <a:ext cx="4499992" cy="331236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0" y="0"/>
            <a:ext cx="9144000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PODBOŘANY V ZIMĚ</a:t>
            </a:r>
            <a:endParaRPr lang="cs-CZ" sz="60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32040" y="1628800"/>
            <a:ext cx="338650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POZNÁVÁŠ TOTO MĚSTO?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majitel\Desktop\PODB. 0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140968"/>
            <a:ext cx="5148064" cy="3717032"/>
          </a:xfrm>
          <a:prstGeom prst="rect">
            <a:avLst/>
          </a:prstGeom>
          <a:noFill/>
        </p:spPr>
      </p:pic>
      <p:pic>
        <p:nvPicPr>
          <p:cNvPr id="12291" name="Picture 3" descr="C:\Users\majitel\Desktop\PODB. 0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0"/>
            <a:ext cx="4788024" cy="33569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620688"/>
            <a:ext cx="49871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Použité zdroje: Program Microsoft Office 2010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Vlastní fotogalerie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236</TotalTime>
  <Words>174</Words>
  <Application>Microsoft Office PowerPoint</Application>
  <PresentationFormat>Předvádění na obrazovce (4:3)</PresentationFormat>
  <Paragraphs>58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ZIMA</dc:title>
  <dc:creator>majitel</dc:creator>
  <cp:lastModifiedBy>profesor</cp:lastModifiedBy>
  <cp:revision>59</cp:revision>
  <dcterms:created xsi:type="dcterms:W3CDTF">2012-01-04T14:46:08Z</dcterms:created>
  <dcterms:modified xsi:type="dcterms:W3CDTF">2013-12-13T22:19:27Z</dcterms:modified>
</cp:coreProperties>
</file>