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3" autoAdjust="0"/>
    <p:restoredTop sz="97691" autoAdjust="0"/>
  </p:normalViewPr>
  <p:slideViewPr>
    <p:cSldViewPr>
      <p:cViewPr varScale="1">
        <p:scale>
          <a:sx n="71" d="100"/>
          <a:sy n="71" d="100"/>
        </p:scale>
        <p:origin x="-4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C5CC7A79-F2EC-41E1-A01C-B4929C5ED1F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94A78A37-0E2B-427D-AD6D-907362D2BAC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146310"/>
              </p:ext>
            </p:extLst>
          </p:nvPr>
        </p:nvGraphicFramePr>
        <p:xfrm>
          <a:off x="1475656" y="1916832"/>
          <a:ext cx="5988685" cy="22433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2879"/>
                <a:gridCol w="4535806"/>
              </a:tblGrid>
              <a:tr h="2161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Základní škola Podbořany, Husova 276, okres Louny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1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Autor: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Mgr. Dagmar </a:t>
                      </a:r>
                      <a:r>
                        <a:rPr lang="cs-CZ" sz="1600" dirty="0" err="1">
                          <a:effectLst/>
                        </a:rPr>
                        <a:t>Sachsová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1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</a:t>
                      </a:r>
                      <a:r>
                        <a:rPr lang="en-US" sz="1600">
                          <a:effectLst/>
                        </a:rPr>
                        <a:t>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effectLst/>
                        </a:rPr>
                        <a:t>VY_32_INOVACE_169_ČLOVĚK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1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Téma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Naše</a:t>
                      </a:r>
                      <a:r>
                        <a:rPr lang="cs-CZ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tělo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23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Číslo projektu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CZ 1.07/1.4.00/21.2975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52400"/>
            <a:ext cx="7931224" cy="83214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" name="Obrázek 5" descr="C:\Users\pc\Desktop\OPV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968552" cy="72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443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772027"/>
              </p:ext>
            </p:extLst>
          </p:nvPr>
        </p:nvGraphicFramePr>
        <p:xfrm>
          <a:off x="611560" y="476672"/>
          <a:ext cx="7488832" cy="50309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2208"/>
                <a:gridCol w="5616624"/>
              </a:tblGrid>
              <a:tr h="41196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Anotace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Metodické pokyny: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 smtClean="0">
                          <a:effectLst/>
                        </a:rPr>
                        <a:t>Klíčová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</a:rPr>
                        <a:t>slova</a:t>
                      </a:r>
                      <a:r>
                        <a:rPr lang="cs-CZ" sz="1600" dirty="0" smtClean="0">
                          <a:effectLst/>
                        </a:rPr>
                        <a:t>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Datum</a:t>
                      </a:r>
                      <a:r>
                        <a:rPr lang="cs-CZ" sz="1600" baseline="0" dirty="0" smtClean="0">
                          <a:effectLst/>
                        </a:rPr>
                        <a:t> </a:t>
                      </a:r>
                      <a:r>
                        <a:rPr lang="cs-CZ" sz="1600" dirty="0" smtClean="0">
                          <a:effectLst/>
                        </a:rPr>
                        <a:t>vytvoření: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</a:t>
                      </a:r>
                      <a:r>
                        <a:rPr lang="cs-CZ" sz="1600" baseline="0" dirty="0" smtClean="0">
                          <a:effectLst/>
                        </a:rPr>
                        <a:t> slouží k výkladu učiva nové látky  v předmětu Člověk a jeho svět ve  2. ročníku.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aseline="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aseline="0" dirty="0" smtClean="0">
                          <a:effectLst/>
                        </a:rPr>
                        <a:t>Žáci se seznamují se stavbou těla člověka.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Pozorují</a:t>
                      </a:r>
                      <a:r>
                        <a:rPr lang="cs-CZ" sz="1600" baseline="0" dirty="0" smtClean="0">
                          <a:effectLst/>
                        </a:rPr>
                        <a:t> obrázky , pomocí nichž poznávají jednotlivé </a:t>
                      </a:r>
                      <a:r>
                        <a:rPr lang="cs-CZ" sz="1600" dirty="0" smtClean="0">
                          <a:effectLst/>
                        </a:rPr>
                        <a:t>části</a:t>
                      </a:r>
                      <a:r>
                        <a:rPr lang="cs-CZ" sz="1600" baseline="0" dirty="0" smtClean="0">
                          <a:effectLst/>
                        </a:rPr>
                        <a:t> těla / list  4 /.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Na listech  5-8 </a:t>
                      </a: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sledují , z jakých základních částí se skládá hlava, trup, horní i dolní končetiny.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 závěru prezentace se pokusí všichni za pomoci učitele odpovědět na dané </a:t>
                      </a: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otázky </a:t>
                      </a: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list 9 /.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Práci vede a řídí učitel.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="1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Tělo</a:t>
                      </a: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hlava, trup, horní končetiny, dolní končetiny.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="1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16.ledna </a:t>
                      </a:r>
                      <a:r>
                        <a:rPr lang="cs-CZ" sz="16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2012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8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9600" dirty="0" smtClean="0"/>
              <a:t>ČLOVĚK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9967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07361"/>
            <a:ext cx="7162955" cy="4051437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/>
              <a:t> Složení těla</a:t>
            </a:r>
          </a:p>
          <a:p>
            <a:pPr>
              <a:buFont typeface="Wingdings" pitchFamily="2" charset="2"/>
              <a:buChar char="Ø"/>
            </a:pP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108012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NAŠE TĚLO</a:t>
            </a:r>
            <a:endParaRPr lang="cs-CZ" sz="4400" dirty="0"/>
          </a:p>
        </p:txBody>
      </p:sp>
      <p:pic>
        <p:nvPicPr>
          <p:cNvPr id="1027" name="Picture 3" descr="C:\Users\Zuzanka\AppData\Local\Microsoft\Windows\Temporary Internet Files\Content.IE5\3IZTF42W\MP9004021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3914775" cy="260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uzanka\AppData\Local\Microsoft\Windows\Temporary Internet Files\Content.IE5\3IZTF42W\MP9003994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3001963"/>
            <a:ext cx="3902075" cy="287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rdce 3"/>
          <p:cNvSpPr/>
          <p:nvPr/>
        </p:nvSpPr>
        <p:spPr>
          <a:xfrm rot="19539102">
            <a:off x="5724128" y="5013176"/>
            <a:ext cx="1562472" cy="15624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rdce 4"/>
          <p:cNvSpPr/>
          <p:nvPr/>
        </p:nvSpPr>
        <p:spPr>
          <a:xfrm rot="645855">
            <a:off x="7207160" y="4581128"/>
            <a:ext cx="1541303" cy="1606017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69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044" y="1916832"/>
            <a:ext cx="7125112" cy="340336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cs-CZ" sz="3000" dirty="0" smtClean="0"/>
              <a:t>ZE 4 ČÁSTÍ</a:t>
            </a:r>
            <a:r>
              <a:rPr lang="cs-CZ" i="1" dirty="0" smtClean="0"/>
              <a:t>:   </a:t>
            </a:r>
          </a:p>
          <a:p>
            <a:pPr lvl="1">
              <a:buFont typeface="Arial" pitchFamily="34" charset="0"/>
              <a:buChar char="•"/>
            </a:pPr>
            <a:r>
              <a:rPr lang="cs-CZ" sz="3000" i="1" dirty="0" smtClean="0"/>
              <a:t>HLAVA</a:t>
            </a:r>
          </a:p>
          <a:p>
            <a:pPr lvl="1">
              <a:buFont typeface="Arial" pitchFamily="34" charset="0"/>
              <a:buChar char="•"/>
            </a:pPr>
            <a:r>
              <a:rPr lang="cs-CZ" sz="3000" i="1" dirty="0" smtClean="0"/>
              <a:t>TRUP </a:t>
            </a:r>
          </a:p>
          <a:p>
            <a:pPr lvl="1">
              <a:buFont typeface="Arial" pitchFamily="34" charset="0"/>
              <a:buChar char="•"/>
            </a:pPr>
            <a:r>
              <a:rPr lang="cs-CZ" sz="3000" i="1" dirty="0" smtClean="0"/>
              <a:t>HORNÍ KONČETINY</a:t>
            </a:r>
          </a:p>
          <a:p>
            <a:pPr lvl="1">
              <a:buFont typeface="Arial" pitchFamily="34" charset="0"/>
              <a:buChar char="•"/>
            </a:pPr>
            <a:r>
              <a:rPr lang="cs-CZ" sz="3000" i="1" dirty="0" smtClean="0"/>
              <a:t>DOLNÍ KONČETINY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6946931" cy="1152128"/>
          </a:xfrm>
        </p:spPr>
        <p:txBody>
          <a:bodyPr/>
          <a:lstStyle/>
          <a:p>
            <a:r>
              <a:rPr lang="cs-CZ" sz="5400" dirty="0" smtClean="0"/>
              <a:t> Tělo se skládá</a:t>
            </a:r>
            <a:endParaRPr lang="cs-CZ" sz="5400" dirty="0"/>
          </a:p>
        </p:txBody>
      </p:sp>
      <p:pic>
        <p:nvPicPr>
          <p:cNvPr id="1032" name="Picture 8" descr="C:\Users\Zuzanka\AppData\Local\Microsoft\Windows\Temporary Internet Files\Content.IE5\6TQSVJAY\MC90043632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79745"/>
            <a:ext cx="583264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93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00808"/>
            <a:ext cx="7234963" cy="432048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sz="4000" dirty="0" smtClean="0"/>
              <a:t>ČELO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TVÁŘE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OČI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NOS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UŠI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BRADA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ÚSTA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/>
              <a:t>TÝL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/>
              <a:t>TEMENO</a:t>
            </a:r>
          </a:p>
          <a:p>
            <a:pPr>
              <a:buFont typeface="Wingdings" pitchFamily="2" charset="2"/>
              <a:buChar char="ü"/>
            </a:pPr>
            <a:endParaRPr lang="cs-CZ" sz="36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-387424"/>
            <a:ext cx="6549049" cy="2088233"/>
          </a:xfrm>
        </p:spPr>
        <p:txBody>
          <a:bodyPr/>
          <a:lstStyle/>
          <a:p>
            <a:r>
              <a:rPr lang="cs-CZ" sz="4800" dirty="0"/>
              <a:t>H</a:t>
            </a:r>
            <a:r>
              <a:rPr lang="cs-CZ" sz="4800" dirty="0" smtClean="0"/>
              <a:t>LAVA</a:t>
            </a:r>
            <a:endParaRPr lang="cs-CZ" sz="4800" dirty="0"/>
          </a:p>
        </p:txBody>
      </p:sp>
      <p:pic>
        <p:nvPicPr>
          <p:cNvPr id="2055" name="Picture 7" descr="C:\Users\Zuzanka\AppData\Local\Microsoft\Windows\Temporary Internet Files\Content.IE5\6TQSVJAY\MP9004004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16832"/>
            <a:ext cx="503546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5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619672" y="692696"/>
            <a:ext cx="7468344" cy="923925"/>
          </a:xfrm>
        </p:spPr>
        <p:txBody>
          <a:bodyPr>
            <a:normAutofit/>
          </a:bodyPr>
          <a:lstStyle/>
          <a:p>
            <a:r>
              <a:rPr lang="cs-CZ" sz="5400" dirty="0" smtClean="0"/>
              <a:t>Trup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772817"/>
            <a:ext cx="6622802" cy="2975396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sz="3600" dirty="0" smtClean="0"/>
              <a:t>Krk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Prsa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/>
              <a:t>Břicho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/>
              <a:t>Z</a:t>
            </a:r>
            <a:r>
              <a:rPr lang="cs-CZ" sz="3600" dirty="0" smtClean="0"/>
              <a:t>áda</a:t>
            </a:r>
            <a:endParaRPr lang="cs-CZ" sz="3600" dirty="0"/>
          </a:p>
        </p:txBody>
      </p:sp>
      <p:pic>
        <p:nvPicPr>
          <p:cNvPr id="4098" name="Picture 2" descr="C:\Users\Zuzanka\AppData\Local\Microsoft\Windows\Temporary Internet Files\Content.IE5\318BP5OS\MP9004097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082335"/>
            <a:ext cx="2861159" cy="344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uzanka\AppData\Local\Microsoft\Windows\Temporary Internet Files\Content.IE5\8VDYCLXP\MP90040730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2080" y="548681"/>
            <a:ext cx="332244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7125112" cy="441147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800" dirty="0" smtClean="0"/>
              <a:t>Rameno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Paže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Loket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Předloktí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Zápěstí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Dlaň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Prsty</a:t>
            </a:r>
          </a:p>
          <a:p>
            <a:pPr>
              <a:buFont typeface="Wingdings" pitchFamily="2" charset="2"/>
              <a:buChar char="ü"/>
            </a:pPr>
            <a:endParaRPr lang="cs-CZ" sz="2800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0"/>
            <a:ext cx="6082835" cy="1339551"/>
          </a:xfrm>
        </p:spPr>
        <p:txBody>
          <a:bodyPr>
            <a:normAutofit/>
          </a:bodyPr>
          <a:lstStyle/>
          <a:p>
            <a:r>
              <a:rPr lang="cs-CZ" sz="4800" dirty="0" smtClean="0"/>
              <a:t>Horní končetiny</a:t>
            </a:r>
            <a:endParaRPr lang="cs-CZ" sz="4800" dirty="0"/>
          </a:p>
        </p:txBody>
      </p:sp>
      <p:pic>
        <p:nvPicPr>
          <p:cNvPr id="3077" name="Picture 5" descr="C:\Users\Zuzanka\AppData\Local\Microsoft\Windows\Temporary Internet Files\Content.IE5\8VDYCLXP\MP90040914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488" y="2132856"/>
            <a:ext cx="4269846" cy="377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27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48572"/>
            <a:ext cx="8229600" cy="462654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2600" dirty="0" smtClean="0"/>
              <a:t>Stehno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Koleno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Lýtko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Kotník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Pata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Nárt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Prsty</a:t>
            </a:r>
          </a:p>
          <a:p>
            <a:pPr>
              <a:buFont typeface="Wingdings" pitchFamily="2" charset="2"/>
              <a:buChar char="ü"/>
            </a:pPr>
            <a:r>
              <a:rPr lang="cs-CZ" sz="2800" dirty="0" smtClean="0"/>
              <a:t>Chodidlo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332656"/>
            <a:ext cx="7632848" cy="1212507"/>
          </a:xfrm>
        </p:spPr>
        <p:txBody>
          <a:bodyPr>
            <a:normAutofit/>
          </a:bodyPr>
          <a:lstStyle/>
          <a:p>
            <a:r>
              <a:rPr lang="cs-CZ" sz="4800" dirty="0" smtClean="0"/>
              <a:t>Dolní končetiny</a:t>
            </a:r>
            <a:endParaRPr lang="cs-CZ" sz="4800" dirty="0"/>
          </a:p>
        </p:txBody>
      </p:sp>
      <p:pic>
        <p:nvPicPr>
          <p:cNvPr id="5122" name="Picture 2" descr="C:\Users\Zuzanka\AppData\Local\Microsoft\Windows\Temporary Internet Files\Content.IE5\H6BIECW5\MP90043110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02403"/>
            <a:ext cx="4608512" cy="431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7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1465795"/>
            <a:ext cx="7125112" cy="4051437"/>
          </a:xfrm>
        </p:spPr>
        <p:txBody>
          <a:bodyPr/>
          <a:lstStyle/>
          <a:p>
            <a:r>
              <a:rPr lang="cs-CZ" sz="2800" dirty="0" smtClean="0"/>
              <a:t>Z jakých částí se skládá lidské tělo?</a:t>
            </a:r>
          </a:p>
          <a:p>
            <a:r>
              <a:rPr lang="cs-CZ" sz="2800" dirty="0" smtClean="0"/>
              <a:t>Dokážeš </a:t>
            </a:r>
            <a:r>
              <a:rPr lang="cs-CZ" sz="2800" dirty="0"/>
              <a:t>p</a:t>
            </a:r>
            <a:r>
              <a:rPr lang="cs-CZ" sz="2800" dirty="0" smtClean="0"/>
              <a:t>opsat části hlavy?</a:t>
            </a:r>
          </a:p>
          <a:p>
            <a:r>
              <a:rPr lang="cs-CZ" sz="2800" dirty="0" smtClean="0"/>
              <a:t>Popiš horní končetinu.</a:t>
            </a:r>
          </a:p>
          <a:p>
            <a:r>
              <a:rPr lang="cs-CZ" sz="2800" dirty="0" smtClean="0"/>
              <a:t>Vyjmenuj části dolní končetiny.</a:t>
            </a:r>
          </a:p>
          <a:p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007604" y="188640"/>
            <a:ext cx="6840760" cy="924475"/>
          </a:xfrm>
        </p:spPr>
        <p:txBody>
          <a:bodyPr>
            <a:normAutofit/>
          </a:bodyPr>
          <a:lstStyle/>
          <a:p>
            <a:r>
              <a:rPr lang="cs-CZ" sz="4800" dirty="0" smtClean="0"/>
              <a:t>Vzpomeneš si?</a:t>
            </a:r>
            <a:endParaRPr lang="cs-CZ" sz="4800" dirty="0"/>
          </a:p>
        </p:txBody>
      </p:sp>
      <p:sp>
        <p:nvSpPr>
          <p:cNvPr id="12" name="Pěticípá hvězda 11"/>
          <p:cNvSpPr/>
          <p:nvPr/>
        </p:nvSpPr>
        <p:spPr>
          <a:xfrm>
            <a:off x="6948264" y="4653136"/>
            <a:ext cx="1944216" cy="1728192"/>
          </a:xfrm>
          <a:prstGeom prst="star5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ěticípá hvězda 13"/>
          <p:cNvSpPr/>
          <p:nvPr/>
        </p:nvSpPr>
        <p:spPr>
          <a:xfrm>
            <a:off x="6948264" y="332656"/>
            <a:ext cx="1800200" cy="1800200"/>
          </a:xfrm>
          <a:prstGeom prst="star5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ěticípá hvězda 14"/>
          <p:cNvSpPr/>
          <p:nvPr/>
        </p:nvSpPr>
        <p:spPr>
          <a:xfrm>
            <a:off x="6948264" y="2615208"/>
            <a:ext cx="1944216" cy="18002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ěticípá hvězda 15"/>
          <p:cNvSpPr/>
          <p:nvPr/>
        </p:nvSpPr>
        <p:spPr>
          <a:xfrm flipV="1">
            <a:off x="4788024" y="4221088"/>
            <a:ext cx="2088232" cy="192251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08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6" grpId="0"/>
      <p:bldP spid="12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13336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Program </a:t>
            </a:r>
            <a:r>
              <a:rPr lang="cs-CZ" sz="3600" smtClean="0"/>
              <a:t>Microsoft Office 2010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717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238</TotalTime>
  <Words>214</Words>
  <Application>Microsoft Office PowerPoint</Application>
  <PresentationFormat>Předvádění na obrazovce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Mountain</vt:lpstr>
      <vt:lpstr>Prezentace aplikace PowerPoint</vt:lpstr>
      <vt:lpstr>Prezentace aplikace PowerPoint</vt:lpstr>
      <vt:lpstr>ČLOVĚK</vt:lpstr>
      <vt:lpstr>NAŠE TĚLO</vt:lpstr>
      <vt:lpstr> Tělo se skládá</vt:lpstr>
      <vt:lpstr>HLAVA</vt:lpstr>
      <vt:lpstr>Trup</vt:lpstr>
      <vt:lpstr>Horní končetiny</vt:lpstr>
      <vt:lpstr>Dolní končetiny</vt:lpstr>
      <vt:lpstr>Vzpomeneš si?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</dc:title>
  <dc:creator>Zuzanka</dc:creator>
  <cp:lastModifiedBy>Domča</cp:lastModifiedBy>
  <cp:revision>37</cp:revision>
  <dcterms:created xsi:type="dcterms:W3CDTF">2012-01-14T14:15:44Z</dcterms:created>
  <dcterms:modified xsi:type="dcterms:W3CDTF">2012-02-29T15:39:05Z</dcterms:modified>
</cp:coreProperties>
</file>