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5" r:id="rId2"/>
    <p:sldId id="256" r:id="rId3"/>
    <p:sldId id="257" r:id="rId4"/>
    <p:sldId id="258" r:id="rId5"/>
    <p:sldId id="259" r:id="rId6"/>
    <p:sldId id="263" r:id="rId7"/>
    <p:sldId id="260" r:id="rId8"/>
    <p:sldId id="261" r:id="rId9"/>
    <p:sldId id="268" r:id="rId10"/>
    <p:sldId id="262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57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156CA-9290-48D3-BB7C-B4FB27001B2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DFA4A-5FB5-42BC-8BD1-A2EF67EBD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220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DFA4A-5FB5-42BC-8BD1-A2EF67EBD90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764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83DEB-BBA5-49B1-A4E9-0C083400711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78BC4-5103-4B6E-BA82-BF5FCB3C1BD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6692491"/>
              </p:ext>
            </p:extLst>
          </p:nvPr>
        </p:nvGraphicFramePr>
        <p:xfrm>
          <a:off x="1763688" y="1700808"/>
          <a:ext cx="5988685" cy="11567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2880"/>
                <a:gridCol w="4535805"/>
              </a:tblGrid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Základní škola Podbořany, Husova 276, okres Louny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Dagmar Sachsová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VY_32_INOVACE_170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baseline="0" smtClean="0">
                          <a:effectLst/>
                        </a:rPr>
                        <a:t>_</a:t>
                      </a:r>
                      <a:r>
                        <a:rPr lang="cs-CZ" sz="1100" baseline="0" smtClean="0">
                          <a:effectLst/>
                        </a:rPr>
                        <a:t>NAŠE_TĚLO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Vnitřní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orgány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09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 1.07/1.4.00/21.2975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4" name="Obrázek 3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764704"/>
            <a:ext cx="3814481" cy="7239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229996"/>
              </p:ext>
            </p:extLst>
          </p:nvPr>
        </p:nvGraphicFramePr>
        <p:xfrm>
          <a:off x="1763688" y="2852936"/>
          <a:ext cx="5970905" cy="3470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Anotace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Klíčová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slova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Datum </a:t>
                      </a:r>
                      <a:r>
                        <a:rPr lang="en-US" sz="1100" dirty="0" err="1">
                          <a:effectLst/>
                        </a:rPr>
                        <a:t>vytvoření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slouží k výkladu nové látky v předmětu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Člověk</a:t>
                      </a:r>
                      <a:r>
                        <a:rPr lang="cs-CZ" sz="1100" baseline="0" dirty="0" smtClean="0">
                          <a:effectLst/>
                        </a:rPr>
                        <a:t> a jeho svět ve 2. ročníku.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Žáci sledují umístění jednotlivých orgánů v našem těle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/obr.2/.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Dále jsou na obr.  3-7  snímky</a:t>
                      </a:r>
                      <a:r>
                        <a:rPr lang="cs-CZ" sz="1100" baseline="0" dirty="0" smtClean="0">
                          <a:effectLst/>
                        </a:rPr>
                        <a:t> orgánů  a  s vysvětlením, jakou funkci má daný orgán v našem těle.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Na snímku 8 je zobrazeno 5 lidských smyslů.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Na snímku 9 je tabulka smyslových ústrojí, smyslů a jejich funkcí.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Vnitřní</a:t>
                      </a:r>
                      <a:r>
                        <a:rPr lang="cs-CZ" sz="1100" baseline="0" dirty="0" smtClean="0">
                          <a:effectLst/>
                        </a:rPr>
                        <a:t> orgány, srdce, plíce, žaludek, střeva, mozek,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smyslový</a:t>
                      </a:r>
                      <a:r>
                        <a:rPr lang="cs-CZ" sz="1100" baseline="0" dirty="0" smtClean="0">
                          <a:effectLst/>
                        </a:rPr>
                        <a:t> orgán.</a:t>
                      </a: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20</a:t>
                      </a:r>
                      <a:r>
                        <a:rPr lang="en-US" sz="1100" dirty="0" smtClean="0">
                          <a:effectLst/>
                        </a:rPr>
                        <a:t>.01.2012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7021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116632" y="876487"/>
            <a:ext cx="6823248" cy="2492896"/>
          </a:xfrm>
        </p:spPr>
        <p:txBody>
          <a:bodyPr/>
          <a:lstStyle/>
          <a:p>
            <a:r>
              <a:rPr lang="cs-CZ" sz="4800" dirty="0" smtClean="0"/>
              <a:t>Vnitřní orgány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188640" y="2852936"/>
            <a:ext cx="7875102" cy="2245804"/>
          </a:xfrm>
        </p:spPr>
        <p:txBody>
          <a:bodyPr>
            <a:normAutofit/>
          </a:bodyPr>
          <a:lstStyle/>
          <a:p>
            <a:r>
              <a:rPr lang="cs-CZ" sz="3600" dirty="0"/>
              <a:t>u</a:t>
            </a:r>
            <a:r>
              <a:rPr lang="cs-CZ" sz="3600" dirty="0" smtClean="0"/>
              <a:t>loženy uvnitř těla</a:t>
            </a:r>
            <a:endParaRPr lang="cs-CZ" sz="3600" dirty="0"/>
          </a:p>
        </p:txBody>
      </p:sp>
      <p:pic>
        <p:nvPicPr>
          <p:cNvPr id="1026" name="Picture 2" descr="C:\Users\Zuzanka\AppData\Local\Microsoft\Windows\Temporary Internet Files\Content.IE5\318BP5OS\MC9004387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554" y="404664"/>
            <a:ext cx="3706413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16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5650787" cy="864096"/>
          </a:xfrm>
        </p:spPr>
        <p:txBody>
          <a:bodyPr/>
          <a:lstStyle/>
          <a:p>
            <a:r>
              <a:rPr lang="cs-CZ" sz="4800" dirty="0" smtClean="0"/>
              <a:t>SRDCE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5"/>
            <a:ext cx="7989208" cy="23042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Nejvzácnější orgán, který rozvádí po celém těle krev.</a:t>
            </a:r>
            <a:endParaRPr lang="cs-CZ" sz="2800" dirty="0"/>
          </a:p>
        </p:txBody>
      </p:sp>
      <p:pic>
        <p:nvPicPr>
          <p:cNvPr id="2050" name="Picture 2" descr="C:\Users\Zuzanka\AppData\Local\Microsoft\Windows\Temporary Internet Files\Content.IE5\8VDYCLXP\MC900423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74985"/>
            <a:ext cx="2592288" cy="3369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826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88640" y="296538"/>
            <a:ext cx="7306971" cy="1961188"/>
          </a:xfrm>
        </p:spPr>
        <p:txBody>
          <a:bodyPr/>
          <a:lstStyle/>
          <a:p>
            <a:r>
              <a:rPr lang="cs-CZ" sz="4800" dirty="0" smtClean="0"/>
              <a:t>PLÍCE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060848"/>
            <a:ext cx="6730907" cy="4032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Slouží k dýchání.</a:t>
            </a:r>
            <a:endParaRPr lang="cs-CZ" sz="3200" dirty="0"/>
          </a:p>
        </p:txBody>
      </p:sp>
      <p:pic>
        <p:nvPicPr>
          <p:cNvPr id="3074" name="Picture 2" descr="C:\Users\Zuzanka\AppData\Local\Microsoft\Windows\Temporary Internet Files\Content.IE5\6TQSVJAY\MC900287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77132"/>
            <a:ext cx="2113657" cy="366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77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692696"/>
            <a:ext cx="6408713" cy="1008112"/>
          </a:xfrm>
        </p:spPr>
        <p:txBody>
          <a:bodyPr/>
          <a:lstStyle/>
          <a:p>
            <a:r>
              <a:rPr lang="cs-CZ" sz="5400" dirty="0" smtClean="0"/>
              <a:t>ŽALUDEK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87624" y="2636912"/>
            <a:ext cx="7018939" cy="28457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Zpracovává potravu.</a:t>
            </a:r>
            <a:endParaRPr lang="cs-CZ" sz="3200" dirty="0"/>
          </a:p>
        </p:txBody>
      </p:sp>
      <p:pic>
        <p:nvPicPr>
          <p:cNvPr id="1026" name="Picture 2" descr="C:\Users\Domča\AppData\Local\Microsoft\Windows\Temporary Internet Files\Content.IE5\LLKEWUY5\MP900425264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16832"/>
            <a:ext cx="2540000" cy="399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3963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STŘEVA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186808" cy="2836912"/>
          </a:xfrm>
        </p:spPr>
        <p:txBody>
          <a:bodyPr/>
          <a:lstStyle/>
          <a:p>
            <a:r>
              <a:rPr lang="cs-CZ" dirty="0" smtClean="0"/>
              <a:t>Odvádějí z těla </a:t>
            </a:r>
            <a:r>
              <a:rPr lang="cs-CZ" dirty="0"/>
              <a:t>s</a:t>
            </a:r>
            <a:r>
              <a:rPr lang="cs-CZ" dirty="0" smtClean="0"/>
              <a:t>trávenou potravu.</a:t>
            </a:r>
            <a:endParaRPr lang="cs-CZ" dirty="0"/>
          </a:p>
        </p:txBody>
      </p:sp>
      <p:pic>
        <p:nvPicPr>
          <p:cNvPr id="1028" name="Picture 4" descr="C:\Users\Zuzanka\AppData\Local\Microsoft\Windows\Temporary Internet Files\Content.IE5\8VDYCLXP\MP9003858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108" y="1556792"/>
            <a:ext cx="3250403" cy="4550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523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4382414" cy="1084982"/>
          </a:xfrm>
        </p:spPr>
        <p:txBody>
          <a:bodyPr>
            <a:normAutofit/>
          </a:bodyPr>
          <a:lstStyle/>
          <a:p>
            <a:r>
              <a:rPr lang="cs-CZ" sz="5400" dirty="0" smtClean="0"/>
              <a:t>MOZEK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2816"/>
            <a:ext cx="7955043" cy="54380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Je uložený v hlavě .</a:t>
            </a:r>
          </a:p>
          <a:p>
            <a:pPr marL="0" indent="0">
              <a:buNone/>
            </a:pPr>
            <a:r>
              <a:rPr lang="cs-CZ" sz="3200" dirty="0" smtClean="0"/>
              <a:t>Řídí celé tělo – myslí,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učí se,</a:t>
            </a:r>
            <a:endParaRPr lang="cs-CZ" sz="3200" b="1" dirty="0" smtClean="0"/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mluví,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pracuje,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pohybuje se.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Users\Zuzanka\AppData\Local\Microsoft\Windows\Temporary Internet Files\Content.IE5\318BP5OS\MC90033922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92696"/>
            <a:ext cx="3312369" cy="422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812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C:\Users\Zuzanka\AppData\Local\Microsoft\Windows\Temporary Internet Files\Content.IE5\8VDYCLXP\MC9004417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47335">
            <a:off x="3518626" y="4267664"/>
            <a:ext cx="2767414" cy="276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SMYSLOVÁ ÚSTROJÍ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2132856"/>
            <a:ext cx="4248471" cy="439248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800" dirty="0" smtClean="0"/>
              <a:t>Člověk má  5 smyslů: </a:t>
            </a:r>
          </a:p>
          <a:p>
            <a:pPr marL="0" indent="0">
              <a:buNone/>
            </a:pPr>
            <a:r>
              <a:rPr lang="cs-CZ" sz="5800" dirty="0"/>
              <a:t>	</a:t>
            </a:r>
            <a:r>
              <a:rPr lang="cs-CZ" sz="5800" dirty="0" smtClean="0"/>
              <a:t>		   zrak</a:t>
            </a:r>
          </a:p>
          <a:p>
            <a:pPr marL="0" indent="0">
              <a:buNone/>
            </a:pPr>
            <a:r>
              <a:rPr lang="cs-CZ" sz="5800" dirty="0"/>
              <a:t> </a:t>
            </a:r>
            <a:r>
              <a:rPr lang="cs-CZ" sz="5800" dirty="0" smtClean="0"/>
              <a:t>                          čich</a:t>
            </a:r>
          </a:p>
          <a:p>
            <a:pPr marL="0" indent="0">
              <a:buNone/>
            </a:pPr>
            <a:r>
              <a:rPr lang="cs-CZ" sz="5800" dirty="0"/>
              <a:t> </a:t>
            </a:r>
            <a:r>
              <a:rPr lang="cs-CZ" sz="5800" dirty="0" smtClean="0"/>
              <a:t>                          sluch</a:t>
            </a:r>
          </a:p>
          <a:p>
            <a:pPr marL="0" indent="0">
              <a:buNone/>
            </a:pPr>
            <a:r>
              <a:rPr lang="cs-CZ" sz="5800" dirty="0"/>
              <a:t> </a:t>
            </a:r>
            <a:r>
              <a:rPr lang="cs-CZ" sz="5800" dirty="0" smtClean="0"/>
              <a:t>                          chuť</a:t>
            </a:r>
          </a:p>
          <a:p>
            <a:pPr marL="0" indent="0">
              <a:buNone/>
            </a:pPr>
            <a:r>
              <a:rPr lang="cs-CZ" sz="5800" dirty="0"/>
              <a:t> </a:t>
            </a:r>
            <a:r>
              <a:rPr lang="cs-CZ" sz="5800" dirty="0" smtClean="0"/>
              <a:t>                          hmat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</a:t>
            </a:r>
          </a:p>
        </p:txBody>
      </p:sp>
      <p:pic>
        <p:nvPicPr>
          <p:cNvPr id="5124" name="Picture 4" descr="C:\Users\Zuzanka\AppData\Local\Microsoft\Windows\Temporary Internet Files\Content.IE5\318BP5OS\MC9002868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123" y="4221088"/>
            <a:ext cx="2016224" cy="224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Zuzanka\AppData\Local\Microsoft\Windows\Temporary Internet Files\Content.IE5\8VDYCLXP\MP9004225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93" y="3356993"/>
            <a:ext cx="1872207" cy="264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Zuzanka\AppData\Local\Microsoft\Windows\Temporary Internet Files\Content.IE5\8VDYCLXP\MP9004327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0311" y="1666276"/>
            <a:ext cx="1516035" cy="172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Zuzanka\AppData\Local\Microsoft\Windows\Temporary Internet Files\Content.IE5\H6BIECW5\MP9004067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95293" y="2421701"/>
            <a:ext cx="1890263" cy="157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Smyslová ústrojí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5997785"/>
              </p:ext>
            </p:extLst>
          </p:nvPr>
        </p:nvGraphicFramePr>
        <p:xfrm>
          <a:off x="467544" y="2132856"/>
          <a:ext cx="8229600" cy="33649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11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Smysl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Smyslový orgán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Funkce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</a:tr>
              <a:tr h="311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Zrak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Oči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Vidíme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</a:tr>
              <a:tr h="311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Chuť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Jazyk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Chutnáme (cítíme chuť)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</a:tr>
              <a:tr h="311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Čich 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Nos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Čicháme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</a:tr>
              <a:tr h="311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Sluch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Uši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Slyšíme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</a:tr>
              <a:tr h="6232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Hmat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Prsty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Hmatáme (cítíme teplo, chlad..)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549" marR="4354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718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04664"/>
            <a:ext cx="6010827" cy="1152128"/>
          </a:xfrm>
        </p:spPr>
        <p:txBody>
          <a:bodyPr/>
          <a:lstStyle/>
          <a:p>
            <a:r>
              <a:rPr lang="cs-CZ" sz="4800" dirty="0" smtClean="0"/>
              <a:t>Přemýšlej!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+mj-lt"/>
              <a:buAutoNum type="arabicPeriod"/>
            </a:pPr>
            <a:r>
              <a:rPr lang="cs-CZ" sz="2800" dirty="0" smtClean="0"/>
              <a:t>Kde jsou uloženy vnitřní orgány?</a:t>
            </a:r>
          </a:p>
          <a:p>
            <a:pPr>
              <a:buFont typeface="+mj-lt"/>
              <a:buAutoNum type="arabicPeriod"/>
            </a:pPr>
            <a:r>
              <a:rPr lang="cs-CZ" sz="2800" dirty="0" smtClean="0"/>
              <a:t>Vyjmenuj je a řekni, co mají v těle za úkol.</a:t>
            </a:r>
          </a:p>
          <a:p>
            <a:pPr>
              <a:buFont typeface="+mj-lt"/>
              <a:buAutoNum type="arabicPeriod"/>
            </a:pPr>
            <a:r>
              <a:rPr lang="cs-CZ" sz="2800" dirty="0" smtClean="0"/>
              <a:t>Jak ty můžeš pomoci nevidomému člověku při přecházení ulice?</a:t>
            </a:r>
          </a:p>
          <a:p>
            <a:pPr>
              <a:buFont typeface="+mj-lt"/>
              <a:buAutoNum type="arabicPeriod"/>
            </a:pPr>
            <a:r>
              <a:rPr lang="cs-CZ" sz="2800" dirty="0" smtClean="0"/>
              <a:t>Jak poznáš, že je něco sladké nebo kyselé chuti?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8443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Program </a:t>
            </a:r>
            <a:r>
              <a:rPr lang="cs-CZ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72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142</TotalTime>
  <Words>268</Words>
  <Application>Microsoft Office PowerPoint</Application>
  <PresentationFormat>Předvádění na obrazovce (4:3)</PresentationFormat>
  <Paragraphs>99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LuckyTie</vt:lpstr>
      <vt:lpstr>Prezentace aplikace PowerPoint</vt:lpstr>
      <vt:lpstr>Vnitřní orgány</vt:lpstr>
      <vt:lpstr>SRDCE</vt:lpstr>
      <vt:lpstr>PLÍCE</vt:lpstr>
      <vt:lpstr>ŽALUDEK</vt:lpstr>
      <vt:lpstr>STŘEVA</vt:lpstr>
      <vt:lpstr>MOZEK</vt:lpstr>
      <vt:lpstr>SMYSLOVÁ ÚSTROJÍ</vt:lpstr>
      <vt:lpstr>Smyslová ústrojí</vt:lpstr>
      <vt:lpstr>Přemýšlej!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orgány</dc:title>
  <dc:creator>Zuzanka</dc:creator>
  <cp:lastModifiedBy>profesor</cp:lastModifiedBy>
  <cp:revision>26</cp:revision>
  <dcterms:created xsi:type="dcterms:W3CDTF">2012-01-14T17:55:31Z</dcterms:created>
  <dcterms:modified xsi:type="dcterms:W3CDTF">2012-02-29T11:34:52Z</dcterms:modified>
</cp:coreProperties>
</file>