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5" r:id="rId2"/>
    <p:sldId id="276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FB2364F-A7D2-4D5A-B8F5-7FC47CA773D3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2A65378-79F8-4750-9893-36BC52E2EA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3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5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3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6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5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3.jpeg"/><Relationship Id="rId2" Type="http://schemas.openxmlformats.org/officeDocument/2006/relationships/slide" Target="slide18.xml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7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5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3.jpeg"/><Relationship Id="rId17" Type="http://schemas.openxmlformats.org/officeDocument/2006/relationships/image" Target="../media/image19.wmf"/><Relationship Id="rId2" Type="http://schemas.openxmlformats.org/officeDocument/2006/relationships/slide" Target="slide19.xml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7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5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18" Type="http://schemas.openxmlformats.org/officeDocument/2006/relationships/image" Target="../media/image20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3.jpeg"/><Relationship Id="rId17" Type="http://schemas.openxmlformats.org/officeDocument/2006/relationships/image" Target="../media/image19.wmf"/><Relationship Id="rId2" Type="http://schemas.openxmlformats.org/officeDocument/2006/relationships/slide" Target="slide20.xml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7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5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4.wmf"/><Relationship Id="rId17" Type="http://schemas.openxmlformats.org/officeDocument/2006/relationships/image" Target="../media/image20.wmf"/><Relationship Id="rId2" Type="http://schemas.openxmlformats.org/officeDocument/2006/relationships/image" Target="../media/image3.wmf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3.jpeg"/><Relationship Id="rId5" Type="http://schemas.openxmlformats.org/officeDocument/2006/relationships/image" Target="../media/image6.wmf"/><Relationship Id="rId15" Type="http://schemas.openxmlformats.org/officeDocument/2006/relationships/image" Target="../media/image18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670" y="548680"/>
            <a:ext cx="5016602" cy="100811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063000"/>
              </p:ext>
            </p:extLst>
          </p:nvPr>
        </p:nvGraphicFramePr>
        <p:xfrm>
          <a:off x="827584" y="2492896"/>
          <a:ext cx="7524836" cy="20901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19160"/>
                <a:gridCol w="5305676"/>
              </a:tblGrid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Základní škola, Husova 276, Podbořany, okres Louny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Mgr. Dagmar Sachsová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VY_32_INOVACE_172_ROČNÍ_DOBY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 ročních období, jejich znaky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  <a:tr h="5829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CZ 1.07/1.4.00/21.2975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553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0229276"/>
              </p:ext>
            </p:extLst>
          </p:nvPr>
        </p:nvGraphicFramePr>
        <p:xfrm>
          <a:off x="1115616" y="1340768"/>
          <a:ext cx="7344816" cy="37856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určena k opakování  učiva v předmětu Člověk a jeho svět ve 2. 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si na listech 4-7 hravou formou vybírají z nabídnutých slov vhodné k zobrazenému  ročnímu období. Při vybrání správné odpovědi přeskočí  obrázek na novou stránku s dalším úkolem.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Jaro, léto, podzim, zima.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15.2.2012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8171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Vyber podle obrázků roční období.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97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3284601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301635" y="3284601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1026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917" y="753499"/>
            <a:ext cx="3250194" cy="343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993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895" y="870517"/>
            <a:ext cx="3422210" cy="342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25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023" y="620688"/>
            <a:ext cx="2811809" cy="356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16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507" y="650404"/>
            <a:ext cx="2292969" cy="355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08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1106" y="435528"/>
            <a:ext cx="3227643" cy="400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9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136" y="1213260"/>
            <a:ext cx="4488364" cy="276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72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339" y="210594"/>
            <a:ext cx="3418042" cy="440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92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169" y="487809"/>
            <a:ext cx="2533518" cy="389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468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04155"/>
            <a:ext cx="3189411" cy="324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056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855" y="854188"/>
            <a:ext cx="4108146" cy="340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94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536" y="1659384"/>
            <a:ext cx="4474784" cy="253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75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52" y="3652015"/>
            <a:ext cx="1707246" cy="9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omča\AppData\Local\Microsoft\Windows\Temporary Internet Files\Content.IE5\IK4OALVY\MC90030556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419" y="1098671"/>
            <a:ext cx="3215707" cy="2969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20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52" y="3652015"/>
            <a:ext cx="1707246" cy="9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omča\AppData\Local\Microsoft\Windows\Temporary Internet Files\Content.IE5\IK4OALVY\MC90030556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3522877"/>
            <a:ext cx="1317889" cy="121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Domča\AppData\Local\Microsoft\Windows\Temporary Internet Files\Content.IE5\KYI5L63Z\MP90038487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6" y="821492"/>
            <a:ext cx="3295444" cy="369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50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52" y="3652015"/>
            <a:ext cx="1707246" cy="9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omča\AppData\Local\Microsoft\Windows\Temporary Internet Files\Content.IE5\IK4OALVY\MC90030556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3522877"/>
            <a:ext cx="1317889" cy="121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Domča\AppData\Local\Microsoft\Windows\Temporary Internet Files\Content.IE5\KYI5L63Z\MP90038487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833" y="917959"/>
            <a:ext cx="1353210" cy="151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Domča\AppData\Local\Microsoft\Windows\Temporary Internet Files\Content.IE5\KYI5L63Z\MC90041353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523" y="1478783"/>
            <a:ext cx="3694403" cy="310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34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52" y="3652015"/>
            <a:ext cx="1707246" cy="9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omča\AppData\Local\Microsoft\Windows\Temporary Internet Files\Content.IE5\IK4OALVY\MC90030556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3522877"/>
            <a:ext cx="1317889" cy="121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Domča\AppData\Local\Microsoft\Windows\Temporary Internet Files\Content.IE5\KYI5L63Z\MP90038487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833" y="917959"/>
            <a:ext cx="1353210" cy="151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Domča\AppData\Local\Microsoft\Windows\Temporary Internet Files\Content.IE5\KYI5L63Z\MC90041353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398" y="3245836"/>
            <a:ext cx="1950373" cy="1639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Domča\AppData\Local\Microsoft\Windows\Temporary Internet Files\Content.IE5\A685KL78\MC90025009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317" y="1287994"/>
            <a:ext cx="3082242" cy="305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965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52" y="3652015"/>
            <a:ext cx="1707246" cy="9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omča\AppData\Local\Microsoft\Windows\Temporary Internet Files\Content.IE5\IK4OALVY\MC90030556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3522877"/>
            <a:ext cx="1317889" cy="121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Domča\AppData\Local\Microsoft\Windows\Temporary Internet Files\Content.IE5\KYI5L63Z\MP90038487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833" y="917959"/>
            <a:ext cx="1353210" cy="151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Domča\AppData\Local\Microsoft\Windows\Temporary Internet Files\Content.IE5\KYI5L63Z\MC90041353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398" y="3245836"/>
            <a:ext cx="1950373" cy="1639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Domča\AppData\Local\Microsoft\Windows\Temporary Internet Files\Content.IE5\A685KL78\MC90025009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163" y="927506"/>
            <a:ext cx="1619145" cy="160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C:\Users\Domča\AppData\Local\Microsoft\Windows\Temporary Internet Files\Content.IE5\IK4OALVY\MC900231287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307" y="1543738"/>
            <a:ext cx="3269526" cy="284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936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332656"/>
            <a:ext cx="129614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236296" y="332656"/>
            <a:ext cx="1296144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759865"/>
            <a:ext cx="1296144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231023" y="2759865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Zima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79512" y="4869160"/>
            <a:ext cx="86409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179512" y="5301208"/>
            <a:ext cx="2016224" cy="936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348136" y="5301208"/>
            <a:ext cx="2016224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04928" y="5301208"/>
            <a:ext cx="2016224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605286" y="5303575"/>
            <a:ext cx="201622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pic>
        <p:nvPicPr>
          <p:cNvPr id="2050" name="Picture 2" descr="C:\Users\Domča\AppData\Local\Microsoft\Windows\Temporary Internet Files\Content.IE5\IK4OALVY\MC9004105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692" y="3335929"/>
            <a:ext cx="1216746" cy="12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IK4OALVY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93" y="937320"/>
            <a:ext cx="1320545" cy="13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ča\AppData\Local\Microsoft\Windows\Temporary Internet Files\Content.IE5\KYI5L63Z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37320"/>
            <a:ext cx="1162661" cy="14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omča\AppData\Local\Microsoft\Windows\Temporary Internet Files\Content.IE5\KYI5L63Z\MC900239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174"/>
            <a:ext cx="981856" cy="152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ča\AppData\Local\Microsoft\Windows\Temporary Internet Files\Content.IE5\CFWWRVQT\MC9003358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28" y="1010680"/>
            <a:ext cx="1149637" cy="14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Domča\AppData\Local\Microsoft\Windows\Temporary Internet Files\Content.IE5\CFWWRVQT\MC9003326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951039"/>
            <a:ext cx="1982641" cy="122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omča\AppData\Local\Microsoft\Windows\Temporary Internet Files\Content.IE5\KYI5L63Z\MC9002321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60" y="3410405"/>
            <a:ext cx="1154930" cy="14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omča\AppData\Local\Microsoft\Windows\Temporary Internet Files\Content.IE5\KYI5L63Z\MC9004464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777" y="3273001"/>
            <a:ext cx="1030438" cy="158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omča\AppData\Local\Microsoft\Windows\Temporary Internet Files\Content.IE5\CFWWRVQT\MC9003986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76" y="3558203"/>
            <a:ext cx="1169405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Domča\AppData\Local\Microsoft\Windows\Temporary Internet Files\Content.IE5\KYI5L63Z\MP90042215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95" y="1052947"/>
            <a:ext cx="161834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Domča\AppData\Local\Microsoft\Windows\Temporary Internet Files\Content.IE5\KYI5L63Z\MC9001133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152" y="3652015"/>
            <a:ext cx="1707246" cy="96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omča\AppData\Local\Microsoft\Windows\Temporary Internet Files\Content.IE5\IK4OALVY\MC90030556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99" y="3522877"/>
            <a:ext cx="1317889" cy="121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:\Users\Domča\AppData\Local\Microsoft\Windows\Temporary Internet Files\Content.IE5\KYI5L63Z\MP90038487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833" y="917959"/>
            <a:ext cx="1353210" cy="151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Domča\AppData\Local\Microsoft\Windows\Temporary Internet Files\Content.IE5\KYI5L63Z\MC90041353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398" y="3245836"/>
            <a:ext cx="1950373" cy="1639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Domča\AppData\Local\Microsoft\Windows\Temporary Internet Files\Content.IE5\A685KL78\MC90025009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163" y="927506"/>
            <a:ext cx="1619145" cy="160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C:\Users\Domča\AppData\Local\Microsoft\Windows\Temporary Internet Files\Content.IE5\IK4OALVY\MC90023128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729" y="919571"/>
            <a:ext cx="1738266" cy="151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36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2193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178233"/>
            <a:ext cx="3313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562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59</TotalTime>
  <Words>248</Words>
  <Application>Microsoft Office PowerPoint</Application>
  <PresentationFormat>Předvádění na obrazovce (4:3)</PresentationFormat>
  <Paragraphs>168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Exekutivní</vt:lpstr>
      <vt:lpstr>Prezentace aplikace PowerPoint</vt:lpstr>
      <vt:lpstr>Prezentace aplikace PowerPoint</vt:lpstr>
      <vt:lpstr> Roční období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</dc:title>
  <dc:creator>Domča</dc:creator>
  <cp:lastModifiedBy>Zuzanka</cp:lastModifiedBy>
  <cp:revision>12</cp:revision>
  <dcterms:created xsi:type="dcterms:W3CDTF">2012-03-05T18:02:25Z</dcterms:created>
  <dcterms:modified xsi:type="dcterms:W3CDTF">2012-06-10T15:50:04Z</dcterms:modified>
</cp:coreProperties>
</file>