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86" autoAdjust="0"/>
    <p:restoredTop sz="94660"/>
  </p:normalViewPr>
  <p:slideViewPr>
    <p:cSldViewPr>
      <p:cViewPr varScale="1">
        <p:scale>
          <a:sx n="66" d="100"/>
          <a:sy n="66" d="100"/>
        </p:scale>
        <p:origin x="-6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A904779-9777-47C8-AD06-B8D1777386FC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90A1DB02-585F-4BC4-9A30-6AE3817E1E9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2.jpeg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png"/><Relationship Id="rId4" Type="http://schemas.openxmlformats.org/officeDocument/2006/relationships/image" Target="../media/image2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6672"/>
            <a:ext cx="4104005" cy="7239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2056365"/>
              </p:ext>
            </p:extLst>
          </p:nvPr>
        </p:nvGraphicFramePr>
        <p:xfrm>
          <a:off x="1043608" y="1556792"/>
          <a:ext cx="7344816" cy="21602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1883"/>
                <a:gridCol w="5562933"/>
              </a:tblGrid>
              <a:tr h="617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Základní škola Podbořany, Husova 276, okres Louny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2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</a:rPr>
                        <a:t>Mgr. Dagmar Sachsová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2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Název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VY_32_INOVACE_173_ORIENTACE_</a:t>
                      </a:r>
                      <a:r>
                        <a:rPr lang="cs-CZ" baseline="0" smtClean="0"/>
                        <a:t>V_ČASE</a:t>
                      </a:r>
                      <a:endParaRPr lang="cs-CZ" dirty="0"/>
                    </a:p>
                  </a:txBody>
                  <a:tcPr marL="68580" marR="68580" marT="0" marB="0"/>
                </a:tc>
              </a:tr>
              <a:tr h="3082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Téma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Denní režim</a:t>
                      </a:r>
                      <a:endParaRPr lang="cs-CZ" dirty="0"/>
                    </a:p>
                  </a:txBody>
                  <a:tcPr marL="68580" marR="68580" marT="0" marB="0"/>
                </a:tc>
              </a:tr>
              <a:tr h="6177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Číslo projektu</a:t>
                      </a:r>
                      <a:r>
                        <a:rPr lang="en-US" sz="1400">
                          <a:effectLst/>
                        </a:rPr>
                        <a:t>: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 1.07/1.4.00/21.2975</a:t>
                      </a:r>
                      <a:endParaRPr lang="cs-CZ" dirty="0"/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6206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413103"/>
              </p:ext>
            </p:extLst>
          </p:nvPr>
        </p:nvGraphicFramePr>
        <p:xfrm>
          <a:off x="755576" y="404664"/>
          <a:ext cx="7344816" cy="46085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6"/>
                <a:gridCol w="5559970"/>
              </a:tblGrid>
              <a:tr h="46085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>
                          <a:effectLst/>
                        </a:rPr>
                        <a:t>Anotace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Metodické pokyny: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Klíčová slova: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Datum vytvoření: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580" marR="66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slouží k výkladu učiva v předmětu Člověk a jeho svět  ve 2. ročníku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se seznámí v listě 4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základními druhy hodin. Následuje list 5, ve kterém je rozdělen den do jednotlivých částí.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Dále jsou obrázky, které se vztahují k ránu. Děti se rozhovoří podle obrázků, co ráno dělají a vše je shrnuto do krátkého textu na další stránce /6-7/.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stránkách 8-15 je stejným způsobem rozebráno dopoledne, poledne, odpoledne a večer / obrázky s textem/.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Hodiny, denní režim, ráno, dopoledne,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poledne, odpoledne, večer.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25.2.2012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580" marR="66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033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2060"/>
                </a:solidFill>
              </a:rPr>
              <a:t>Orientace v čase 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Denní režim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073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4319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Druhy hodin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8500" y="1297291"/>
            <a:ext cx="8055032" cy="538040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400" dirty="0" smtClean="0"/>
              <a:t>                                   Budík                  </a:t>
            </a:r>
          </a:p>
          <a:p>
            <a:pPr marL="0" indent="0">
              <a:buNone/>
            </a:pPr>
            <a:r>
              <a:rPr lang="cs-CZ" sz="3100" dirty="0" smtClean="0"/>
              <a:t>Přesýpací  </a:t>
            </a:r>
            <a:r>
              <a:rPr lang="cs-CZ" sz="3400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</a:t>
            </a:r>
            <a:r>
              <a:rPr lang="cs-CZ" sz="3400" dirty="0" smtClean="0"/>
              <a:t>Náramkové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</a:t>
            </a:r>
            <a:r>
              <a:rPr lang="cs-CZ" sz="3100" dirty="0" smtClean="0"/>
              <a:t>Stopky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</a:p>
          <a:p>
            <a:pPr marL="0" indent="0">
              <a:buNone/>
            </a:pPr>
            <a:r>
              <a:rPr lang="cs-CZ" sz="3400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100" dirty="0" smtClean="0"/>
              <a:t>Nástěnné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 marL="0" indent="0">
              <a:buNone/>
            </a:pPr>
            <a:r>
              <a:rPr lang="cs-CZ" sz="3100" dirty="0" smtClean="0"/>
              <a:t>                                                       Digitální</a:t>
            </a:r>
            <a:endParaRPr lang="cs-CZ" sz="3100" dirty="0"/>
          </a:p>
        </p:txBody>
      </p:sp>
      <p:pic>
        <p:nvPicPr>
          <p:cNvPr id="1026" name="Picture 2" descr="C:\Users\Zuzanka\AppData\Local\Microsoft\Windows\Temporary Internet Files\Content.IE5\3IZTF42W\MP9004011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00319"/>
            <a:ext cx="1368152" cy="1710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uzanka\AppData\Local\Microsoft\Windows\Temporary Internet Files\Content.IE5\JZQRU0RD\MC900290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29200"/>
            <a:ext cx="201664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uzanka\AppData\Local\Microsoft\Windows\Temporary Internet Files\Content.IE5\J5QGI20J\MC9003121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575" y="4524620"/>
            <a:ext cx="1178312" cy="119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uzanka\AppData\Local\Microsoft\Windows\Temporary Internet Files\Content.IE5\O4TT5KRV\MP9004049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5027"/>
            <a:ext cx="2233563" cy="153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uzanka\AppData\Local\Microsoft\Windows\Temporary Internet Files\Content.IE5\J5QGI20J\MP9004030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679" y="2529387"/>
            <a:ext cx="1872208" cy="125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uzanka\AppData\Local\Microsoft\Windows\Temporary Internet Files\Content.IE5\O4TT5KRV\MC9002322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78547"/>
            <a:ext cx="1943777" cy="1215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951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229600" cy="1143000"/>
          </a:xfrm>
        </p:spPr>
        <p:txBody>
          <a:bodyPr/>
          <a:lstStyle/>
          <a:p>
            <a:r>
              <a:rPr lang="cs-CZ" dirty="0" smtClean="0"/>
              <a:t>Denní režim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Ráno</a:t>
            </a:r>
          </a:p>
          <a:p>
            <a:r>
              <a:rPr lang="cs-CZ" dirty="0" smtClean="0"/>
              <a:t>Dopoledne</a:t>
            </a:r>
          </a:p>
          <a:p>
            <a:r>
              <a:rPr lang="cs-CZ" dirty="0" smtClean="0"/>
              <a:t>Poledne</a:t>
            </a:r>
          </a:p>
          <a:p>
            <a:r>
              <a:rPr lang="cs-CZ" dirty="0" smtClean="0"/>
              <a:t>Odpoledne</a:t>
            </a:r>
          </a:p>
          <a:p>
            <a:r>
              <a:rPr lang="cs-CZ" dirty="0" smtClean="0"/>
              <a:t>Večer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037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RÁNO</a:t>
            </a:r>
            <a:endParaRPr lang="cs-CZ" dirty="0"/>
          </a:p>
        </p:txBody>
      </p:sp>
      <p:pic>
        <p:nvPicPr>
          <p:cNvPr id="2053" name="Picture 5" descr="C:\Users\Zuzanka\AppData\Local\Microsoft\Windows\Temporary Internet Files\Content.IE5\JZQRU0RD\MC9002514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513" y="1204135"/>
            <a:ext cx="1820862" cy="179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uzanka\AppData\Local\Microsoft\Windows\Temporary Internet Files\Content.IE5\O4TT5KRV\MC9003500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840" y="363871"/>
            <a:ext cx="1800225" cy="143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uzanka\AppData\Local\Microsoft\Windows\Temporary Internet Files\Content.IE5\3IZTF42W\MC9003500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790" y="1595960"/>
            <a:ext cx="1816100" cy="120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uzanka\AppData\Local\Microsoft\Windows\Temporary Internet Files\Content.IE5\J5QGI20J\MC9002150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494" y="4077072"/>
            <a:ext cx="1859914" cy="2121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Zuzanka\AppData\Local\Microsoft\Windows\Temporary Internet Files\Content.IE5\O4TT5KRV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86" y="2448074"/>
            <a:ext cx="1829494" cy="373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Zuzanka\AppData\Local\Microsoft\Windows\Temporary Internet Files\Content.IE5\JZQRU0RD\MC9003207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765490"/>
            <a:ext cx="2160240" cy="2389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269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ÁNO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28" y="1556792"/>
            <a:ext cx="9135972" cy="4569370"/>
          </a:xfrm>
        </p:spPr>
        <p:txBody>
          <a:bodyPr/>
          <a:lstStyle/>
          <a:p>
            <a:r>
              <a:rPr lang="cs-CZ" dirty="0" smtClean="0"/>
              <a:t>Ráno vstáváme z postele, myjeme se, čistíme si  zuby, češeme si vlasy, </a:t>
            </a:r>
            <a:r>
              <a:rPr lang="cs-CZ" dirty="0"/>
              <a:t>o</a:t>
            </a:r>
            <a:r>
              <a:rPr lang="cs-CZ" dirty="0" smtClean="0"/>
              <a:t>blékáme se do připraveného oblečení a snídáme.</a:t>
            </a:r>
          </a:p>
          <a:p>
            <a:r>
              <a:rPr lang="cs-CZ" dirty="0" smtClean="0"/>
              <a:t>Po snídani se rozcházíme do školy a do zaměstnání.</a:t>
            </a:r>
            <a:endParaRPr lang="cs-CZ" dirty="0"/>
          </a:p>
        </p:txBody>
      </p:sp>
      <p:pic>
        <p:nvPicPr>
          <p:cNvPr id="3074" name="Picture 2" descr="C:\Users\Zuzanka\AppData\Local\Microsoft\Windows\Temporary Internet Files\Content.IE5\O4TT5KRV\MC900411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448" y="3933056"/>
            <a:ext cx="3117872" cy="2422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uzanka\AppData\Local\Microsoft\Windows\Temporary Internet Files\Content.IE5\J5QGI20J\MP9003089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16" y="4077072"/>
            <a:ext cx="388843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638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Dopoledne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1"/>
            <a:ext cx="7585496" cy="604867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Zuzanka\AppData\Local\Microsoft\Windows\Temporary Internet Files\Content.IE5\O4TT5KRV\MP9004395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5759" y="4077072"/>
            <a:ext cx="3625056" cy="2540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uzanka\AppData\Local\Microsoft\Windows\Temporary Internet Files\Content.IE5\3IZTF42W\MP9004393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2060848"/>
            <a:ext cx="331497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uzanka\AppData\Local\Microsoft\Windows\Temporary Internet Files\Content.IE5\3IZTF42W\MP9004034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5299" y="494779"/>
            <a:ext cx="2085975" cy="313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68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Dopoledne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Dopoledne trávíme ve škole se svými spolužáky.</a:t>
            </a:r>
          </a:p>
          <a:p>
            <a:r>
              <a:rPr lang="cs-CZ" dirty="0" smtClean="0"/>
              <a:t>Vyučování začíná v 8 hodin a končí v 11,40 nebo ve 12,35.</a:t>
            </a:r>
          </a:p>
          <a:p>
            <a:r>
              <a:rPr lang="cs-CZ" dirty="0" smtClean="0"/>
              <a:t>Po druhé vyučovací hodině svačíme – v 9,40.</a:t>
            </a:r>
          </a:p>
          <a:p>
            <a:r>
              <a:rPr lang="cs-CZ" dirty="0" smtClean="0"/>
              <a:t>Při vyučování se řídíme vyučovacím rozvrhem,    naučíme se mnoho zajímavého a pro náš další     život nesmírně důležitého.</a:t>
            </a:r>
            <a:endParaRPr lang="cs-CZ" dirty="0"/>
          </a:p>
        </p:txBody>
      </p:sp>
      <p:pic>
        <p:nvPicPr>
          <p:cNvPr id="5122" name="Picture 2" descr="C:\Users\Zuzanka\AppData\Local\Microsoft\Windows\Temporary Internet Files\Content.IE5\J5QGI20J\MC900343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060117"/>
            <a:ext cx="1755775" cy="162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uzanka\AppData\Local\Microsoft\Windows\Temporary Internet Files\Content.IE5\O4TT5KRV\MC9003433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953754"/>
            <a:ext cx="1460500" cy="1728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uzanka\AppData\Local\Microsoft\Windows\Temporary Internet Files\Content.IE5\J5QGI20J\MC9003433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34" y="4819424"/>
            <a:ext cx="1814512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114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Poledne</a:t>
            </a:r>
            <a:endParaRPr lang="cs-CZ" dirty="0"/>
          </a:p>
        </p:txBody>
      </p:sp>
      <p:pic>
        <p:nvPicPr>
          <p:cNvPr id="6155" name="Picture 11" descr="C:\Users\Zuzanka\AppData\Local\Microsoft\Windows\Temporary Internet Files\Content.IE5\JZQRU0RD\MC900233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836" y="908720"/>
            <a:ext cx="2955305" cy="227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Zuzanka\AppData\Local\Microsoft\Windows\Temporary Internet Files\Content.IE5\JZQRU0RD\MP9004327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691" y="1390716"/>
            <a:ext cx="2514522" cy="188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C:\Users\Zuzanka\AppData\Local\Microsoft\Windows\Temporary Internet Files\Content.IE5\JZQRU0RD\MP9004037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89040"/>
            <a:ext cx="2947029" cy="2896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7" name="Picture 33" descr="C:\Users\Zuzanka\AppData\Local\Microsoft\Windows\Temporary Internet Files\Content.IE5\EFSZ72KW\MC90044183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89040"/>
            <a:ext cx="2557090" cy="2628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85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Poledne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poledne obědváme někteří ve školní jídelně, jiní žáci odcházejí po vyučování do svých domovů a  obědvají doma.</a:t>
            </a:r>
          </a:p>
          <a:p>
            <a:r>
              <a:rPr lang="cs-CZ" dirty="0" smtClean="0"/>
              <a:t>Po obědě si hrajeme ve školní družině, chodíme  do zájmových kroužků, odpočíváme.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07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Odpoledne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640960" cy="55446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2" name="Picture 4" descr="C:\Users\Zuzanka\AppData\Local\Microsoft\Windows\Temporary Internet Files\Content.IE5\QWPS6F9H\MC900089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49852"/>
            <a:ext cx="173990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Zuzanka\AppData\Local\Microsoft\Windows\Temporary Internet Files\Content.IE5\T7584ONA\MC9000890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62" y="4752855"/>
            <a:ext cx="1860550" cy="166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Zuzanka\AppData\Local\Microsoft\Windows\Temporary Internet Files\Content.IE5\QWPS6F9H\MC9002406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837584"/>
            <a:ext cx="1648052" cy="173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Zuzanka\AppData\Local\Microsoft\Windows\Temporary Internet Files\Content.IE5\QWPS6F9H\MC90044036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42052"/>
            <a:ext cx="2391146" cy="239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:\Users\Zuzanka\AppData\Local\Microsoft\Windows\Temporary Internet Files\Content.IE5\T7584ONA\MP90039971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644351"/>
            <a:ext cx="2081213" cy="278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3" name="Picture 15" descr="C:\Users\Zuzanka\AppData\Local\Microsoft\Windows\Temporary Internet Files\Content.IE5\QWPS6F9H\MP90043111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569" y="4306841"/>
            <a:ext cx="3749074" cy="2495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2358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Odpoledne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Odpoledne je doba her, zájmových kroužků,          sportování, ale i školní přípravy. Odpoledne je      důležitý také pohyb na čerstvém vzduchu, aby-    </a:t>
            </a:r>
            <a:r>
              <a:rPr lang="cs-CZ" dirty="0" err="1" smtClean="0"/>
              <a:t>chom</a:t>
            </a:r>
            <a:r>
              <a:rPr lang="cs-CZ" dirty="0" smtClean="0"/>
              <a:t> byli zdraví a nabrali mnoho sil do další        práce.</a:t>
            </a:r>
            <a:endParaRPr lang="cs-CZ" dirty="0"/>
          </a:p>
        </p:txBody>
      </p:sp>
      <p:pic>
        <p:nvPicPr>
          <p:cNvPr id="8194" name="Picture 2" descr="C:\Users\Zuzanka\AppData\Local\Microsoft\Windows\Temporary Internet Files\Content.IE5\EFSZ72KW\MP9003089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66528"/>
            <a:ext cx="1970112" cy="293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Zuzanka\AppData\Local\Microsoft\Windows\Temporary Internet Files\Content.IE5\QWPS6F9H\MP9002629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977743"/>
            <a:ext cx="3657600" cy="246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Program Files (x86)\Microsoft Office\MEDIA\CAGCAT10\j030148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691" y="98475"/>
            <a:ext cx="1798638" cy="133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5770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Večer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24393" y="1307955"/>
            <a:ext cx="11493446" cy="617343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Zuzanka\AppData\Local\Microsoft\Windows\Temporary Internet Files\Content.IE5\T7584ONA\MP9004095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950" y="1404615"/>
            <a:ext cx="3001792" cy="240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Zuzanka\AppData\Local\Microsoft\Windows\Temporary Internet Files\Content.IE5\T7584ONA\MC9000552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893" y="1329836"/>
            <a:ext cx="2328863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Zuzanka\AppData\Local\Microsoft\Windows\Temporary Internet Files\Content.IE5\EFSZ72KW\MC9000183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214" y="4614238"/>
            <a:ext cx="1719263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Zuzanka\AppData\Local\Microsoft\Windows\Temporary Internet Files\Content.IE5\QIO88XE2\MC9000894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09764"/>
            <a:ext cx="3473008" cy="254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00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Večer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dirty="0" smtClean="0"/>
              <a:t>Večer trávíme u společné rodinné večeře, může- </a:t>
            </a:r>
            <a:r>
              <a:rPr lang="cs-CZ" dirty="0" err="1" smtClean="0"/>
              <a:t>me</a:t>
            </a:r>
            <a:r>
              <a:rPr lang="cs-CZ" dirty="0" smtClean="0"/>
              <a:t> si vyprávět o prožitém dni.</a:t>
            </a:r>
          </a:p>
          <a:p>
            <a:r>
              <a:rPr lang="cs-CZ" dirty="0" smtClean="0"/>
              <a:t>Pomůžeme mamince uklidit nádobí a půjdeme se vykoupat. Večerní hygiena je velmi důležitá a ne- smíme zapomenout také na čištění zubů. </a:t>
            </a:r>
          </a:p>
          <a:p>
            <a:r>
              <a:rPr lang="cs-CZ" dirty="0" smtClean="0"/>
              <a:t>Pak je možné se v klidu dívat na Večerníček.</a:t>
            </a:r>
          </a:p>
          <a:p>
            <a:r>
              <a:rPr lang="cs-CZ" dirty="0" smtClean="0"/>
              <a:t>Zkontrolujeme, zda máme uklizené hračky a  </a:t>
            </a:r>
            <a:r>
              <a:rPr lang="cs-CZ" dirty="0"/>
              <a:t> </a:t>
            </a:r>
            <a:r>
              <a:rPr lang="cs-CZ" dirty="0" smtClean="0"/>
              <a:t>      připravenou tašku do školy.</a:t>
            </a:r>
          </a:p>
          <a:p>
            <a:r>
              <a:rPr lang="cs-CZ" dirty="0" smtClean="0"/>
              <a:t>Přečteme si pohádku nebo poprosíme rodiče,      potom popřejeme dobrou noc a usínáme.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705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48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213</TotalTime>
  <Words>412</Words>
  <Application>Microsoft Office PowerPoint</Application>
  <PresentationFormat>Předvádění na obrazovce (4:3)</PresentationFormat>
  <Paragraphs>89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Silk</vt:lpstr>
      <vt:lpstr>Prezentace aplikace PowerPoint</vt:lpstr>
      <vt:lpstr>Prezentace aplikace PowerPoint</vt:lpstr>
      <vt:lpstr>Orientace v čase </vt:lpstr>
      <vt:lpstr>Druhy hodin</vt:lpstr>
      <vt:lpstr>Denní režim</vt:lpstr>
      <vt:lpstr>RÁNO</vt:lpstr>
      <vt:lpstr>RÁNO</vt:lpstr>
      <vt:lpstr>Dopoledne</vt:lpstr>
      <vt:lpstr>Dopoledne</vt:lpstr>
      <vt:lpstr>Poledne</vt:lpstr>
      <vt:lpstr>Poledne</vt:lpstr>
      <vt:lpstr>Odpoledne</vt:lpstr>
      <vt:lpstr>Odpoledne</vt:lpstr>
      <vt:lpstr>Večer</vt:lpstr>
      <vt:lpstr>Večer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 čase</dc:title>
  <dc:creator>Zuzanka</dc:creator>
  <cp:lastModifiedBy>Domča</cp:lastModifiedBy>
  <cp:revision>24</cp:revision>
  <dcterms:created xsi:type="dcterms:W3CDTF">2012-02-25T14:52:39Z</dcterms:created>
  <dcterms:modified xsi:type="dcterms:W3CDTF">2012-02-29T19:22:09Z</dcterms:modified>
</cp:coreProperties>
</file>