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7" r:id="rId2"/>
    <p:sldId id="268" r:id="rId3"/>
    <p:sldId id="256" r:id="rId4"/>
    <p:sldId id="257" r:id="rId5"/>
    <p:sldId id="262" r:id="rId6"/>
    <p:sldId id="258" r:id="rId7"/>
    <p:sldId id="263" r:id="rId8"/>
    <p:sldId id="259" r:id="rId9"/>
    <p:sldId id="264" r:id="rId10"/>
    <p:sldId id="260" r:id="rId11"/>
    <p:sldId id="265" r:id="rId12"/>
    <p:sldId id="261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E8DCBE4-9557-41F7-87C9-76206F1CDA79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64085E6-0F47-47E7-8F5D-5BB3F26455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5443393"/>
              </p:ext>
            </p:extLst>
          </p:nvPr>
        </p:nvGraphicFramePr>
        <p:xfrm>
          <a:off x="665566" y="2780928"/>
          <a:ext cx="7524836" cy="20901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19160"/>
                <a:gridCol w="5305676"/>
              </a:tblGrid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Základní škola, Husova 276, Podbořany, okres Louny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Mgr. Dagmar </a:t>
                      </a:r>
                      <a:r>
                        <a:rPr lang="cs-CZ" sz="1800" dirty="0" err="1">
                          <a:solidFill>
                            <a:schemeClr val="tx1"/>
                          </a:solidFill>
                          <a:effectLst/>
                        </a:rPr>
                        <a:t>Sachsová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VY_32_INOVACE_176_LIDÉ_A_ČAS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/>
                </a:tc>
              </a:tr>
              <a:tr h="2131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KALENDÁŘNÍ ROK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/>
                </a:tc>
              </a:tr>
              <a:tr h="5829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CZ 1.07/1.4.00/21.2975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2656"/>
            <a:ext cx="5904656" cy="11521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420519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4545768"/>
              </p:ext>
            </p:extLst>
          </p:nvPr>
        </p:nvGraphicFramePr>
        <p:xfrm>
          <a:off x="1115616" y="1340768"/>
          <a:ext cx="7344816" cy="50474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solidFill>
                            <a:schemeClr val="tx1"/>
                          </a:solidFill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effectLst/>
                        </a:rPr>
                        <a:t>slova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Datum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effectLst/>
                        </a:rPr>
                        <a:t>vytvoření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je určena pro žáky 2.ročníku v předmětu Člověk a jeho svět.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listě 4 si rozdělíme kalendářní</a:t>
                      </a:r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rok na 4 roční období.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 listech 4-12 jsou podrobněji</a:t>
                      </a:r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probrána jednotlivá roční období, jsou zobrazeny typické znaky pro dané období a poté následuje stručný zápis.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Kalendářní rok, jaro, léto, podzim, zima.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0" kern="120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14.3.2012</a:t>
                      </a:r>
                      <a:endParaRPr lang="cs-CZ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0799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2060"/>
                </a:solidFill>
              </a:rPr>
              <a:t>LIDÉ A ČAS</a:t>
            </a:r>
            <a:endParaRPr lang="cs-CZ" sz="7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KALENDÁŘNÍ</a:t>
            </a:r>
            <a:r>
              <a:rPr lang="cs-CZ" sz="6600" dirty="0" smtClean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ROK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57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KALENDÁŘNÍ ROK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dirty="0" smtClean="0"/>
              <a:t>V průběhu roku se vystřídají 4 roční období: </a:t>
            </a:r>
          </a:p>
          <a:p>
            <a:pPr marL="109728" indent="0">
              <a:buNone/>
            </a:pPr>
            <a:endParaRPr lang="cs-CZ" sz="2800" dirty="0"/>
          </a:p>
          <a:p>
            <a:pPr marL="566928" indent="-457200">
              <a:buFont typeface="+mj-lt"/>
              <a:buAutoNum type="arabicPeriod"/>
            </a:pPr>
            <a:r>
              <a:rPr lang="cs-CZ" sz="2800" dirty="0" smtClean="0"/>
              <a:t>JARO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800" dirty="0" smtClean="0"/>
              <a:t>LÉTO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800" dirty="0" smtClean="0"/>
              <a:t>PODZIM 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800" dirty="0" smtClean="0"/>
              <a:t>ZIMA</a:t>
            </a:r>
          </a:p>
        </p:txBody>
      </p:sp>
    </p:spTree>
    <p:extLst>
      <p:ext uri="{BB962C8B-B14F-4D97-AF65-F5344CB8AC3E}">
        <p14:creationId xmlns:p14="http://schemas.microsoft.com/office/powerpoint/2010/main" val="58819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ARO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Domča\AppData\Local\Microsoft\Windows\Temporary Internet Files\Content.IE5\IK4OALVY\MC900088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76" y="2066179"/>
            <a:ext cx="1258485" cy="159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omča\AppData\Local\Microsoft\Windows\Temporary Internet Files\Content.IE5\KYI5L63Z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622" y="1358374"/>
            <a:ext cx="1368152" cy="1372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omča\AppData\Local\Microsoft\Windows\Temporary Internet Files\Content.IE5\CFWWRVQT\MC900109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257" y="420777"/>
            <a:ext cx="162742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omča\AppData\Local\Microsoft\Windows\Temporary Internet Files\Content.IE5\IK4OALVY\MC9004116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669" y="1964600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omča\AppData\Local\Microsoft\Windows\Temporary Internet Files\Content.IE5\KYI5L63Z\MC9004046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887" y="2864545"/>
            <a:ext cx="1384067" cy="121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omča\AppData\Local\Microsoft\Windows\Temporary Internet Files\Content.IE5\IK4OALVY\MP90044486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971" y="4077072"/>
            <a:ext cx="1701923" cy="2233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omča\AppData\Local\Microsoft\Windows\Temporary Internet Files\Content.IE5\CFWWRVQT\MP900178447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805" y="4095835"/>
            <a:ext cx="2960600" cy="1973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omča\AppData\Local\Microsoft\Windows\Temporary Internet Files\Content.IE5\IK4OALVY\MP90042785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908" y="404664"/>
            <a:ext cx="1897638" cy="2536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omča\AppData\Local\Microsoft\Windows\Temporary Internet Files\Content.IE5\A685KL78\MC90029068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247" y="4077072"/>
            <a:ext cx="2062512" cy="1891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488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JARO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ačíná 21. března – jarní rovnodennost</a:t>
            </a:r>
          </a:p>
          <a:p>
            <a:r>
              <a:rPr lang="cs-CZ" dirty="0" smtClean="0"/>
              <a:t>jarní měsíce – březen, duben, květen</a:t>
            </a: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racejí se ptáci z teplých krajin</a:t>
            </a:r>
          </a:p>
          <a:p>
            <a:r>
              <a:rPr lang="cs-CZ" dirty="0" smtClean="0"/>
              <a:t>příroda se probouzí, zelená se tráva, kvetou bledule, sněženky, petrklíče, fialky</a:t>
            </a:r>
          </a:p>
          <a:p>
            <a:r>
              <a:rPr lang="cs-CZ" dirty="0"/>
              <a:t>k</a:t>
            </a:r>
            <a:r>
              <a:rPr lang="cs-CZ" dirty="0" smtClean="0"/>
              <a:t>vetou stromy</a:t>
            </a:r>
          </a:p>
          <a:p>
            <a:r>
              <a:rPr lang="cs-CZ" dirty="0"/>
              <a:t>v</a:t>
            </a:r>
            <a:r>
              <a:rPr lang="cs-CZ" dirty="0" smtClean="0"/>
              <a:t>enku je tepleji, svítí sluníčko</a:t>
            </a:r>
          </a:p>
          <a:p>
            <a:r>
              <a:rPr lang="cs-CZ" dirty="0"/>
              <a:t>p</a:t>
            </a:r>
            <a:r>
              <a:rPr lang="cs-CZ" dirty="0" smtClean="0"/>
              <a:t>rodlužuje se den</a:t>
            </a:r>
          </a:p>
          <a:p>
            <a:r>
              <a:rPr lang="cs-CZ" dirty="0"/>
              <a:t>s</a:t>
            </a:r>
            <a:r>
              <a:rPr lang="cs-CZ" dirty="0" smtClean="0"/>
              <a:t>vátky jara – Velikonoce</a:t>
            </a:r>
          </a:p>
          <a:p>
            <a:r>
              <a:rPr lang="cs-CZ" dirty="0"/>
              <a:t>r</a:t>
            </a:r>
            <a:r>
              <a:rPr lang="cs-CZ" dirty="0" smtClean="0"/>
              <a:t>odí se mláďata – kuřata, jehňata, koťata…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6227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LÉTO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Domča\AppData\Local\Microsoft\Windows\Temporary Internet Files\Content.IE5\A685KL78\MC900410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099" y="136459"/>
            <a:ext cx="2592288" cy="2527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omča\AppData\Local\Microsoft\Windows\Temporary Internet Files\Content.IE5\IK4OALVY\MC9002956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0962" y="4237244"/>
            <a:ext cx="2092325" cy="2278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omča\AppData\Local\Microsoft\Windows\Temporary Internet Files\Content.IE5\KYI5L63Z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841" y="1076764"/>
            <a:ext cx="1216877" cy="121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omča\AppData\Local\Microsoft\Windows\Temporary Internet Files\Content.IE5\IK4OALVY\MC9003830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719" y="387091"/>
            <a:ext cx="1814513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omča\AppData\Local\Microsoft\Windows\Temporary Internet Files\Content.IE5\IK4OALVY\MC90043690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399" y="2583409"/>
            <a:ext cx="1058639" cy="105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omča\AppData\Local\Microsoft\Windows\Temporary Internet Files\Content.IE5\A685KL78\MP90031373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59" y="2331577"/>
            <a:ext cx="1829217" cy="1198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omča\AppData\Local\Microsoft\Windows\Temporary Internet Files\Content.IE5\A685KL78\MP90040210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255" y="4556124"/>
            <a:ext cx="2736304" cy="182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Domča\AppData\Local\Microsoft\Windows\Temporary Internet Files\Content.IE5\A685KL78\MC9002156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91" y="4365104"/>
            <a:ext cx="142188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Domča\AppData\Local\Microsoft\Windows\Temporary Internet Files\Content.IE5\IK4OALVY\MC900441707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971" y="2492896"/>
            <a:ext cx="2063228" cy="206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83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LÉTO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ačíná 21. června – letní slunovrat</a:t>
            </a:r>
          </a:p>
          <a:p>
            <a:r>
              <a:rPr lang="cs-CZ" dirty="0"/>
              <a:t>l</a:t>
            </a:r>
            <a:r>
              <a:rPr lang="cs-CZ" dirty="0" smtClean="0"/>
              <a:t>etní měsíce – červen, červenec, srpen</a:t>
            </a:r>
          </a:p>
          <a:p>
            <a:r>
              <a:rPr lang="cs-CZ" dirty="0"/>
              <a:t>j</a:t>
            </a:r>
            <a:r>
              <a:rPr lang="cs-CZ" dirty="0" smtClean="0"/>
              <a:t>sou slunné dny, krátké a teplé noci</a:t>
            </a:r>
          </a:p>
          <a:p>
            <a:r>
              <a:rPr lang="cs-CZ" dirty="0" smtClean="0"/>
              <a:t>v červnu končí školní rok, začínají letní prázdniny</a:t>
            </a:r>
          </a:p>
          <a:p>
            <a:r>
              <a:rPr lang="cs-CZ" dirty="0"/>
              <a:t>d</a:t>
            </a:r>
            <a:r>
              <a:rPr lang="cs-CZ" dirty="0" smtClean="0"/>
              <a:t>ozrává některé ovoce /třešně, višně, meruňky/, </a:t>
            </a:r>
          </a:p>
          <a:p>
            <a:r>
              <a:rPr lang="cs-CZ" dirty="0"/>
              <a:t>v</a:t>
            </a:r>
            <a:r>
              <a:rPr lang="cs-CZ" dirty="0" smtClean="0"/>
              <a:t> srpnu – žně /sklizeň obilí/</a:t>
            </a:r>
          </a:p>
          <a:p>
            <a:r>
              <a:rPr lang="cs-CZ" dirty="0"/>
              <a:t>z</a:t>
            </a:r>
            <a:r>
              <a:rPr lang="cs-CZ" dirty="0" smtClean="0"/>
              <a:t>rají lesní plody – maliny, jahody, borůvky, houby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097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PODZIM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Domča\AppData\Local\Microsoft\Windows\Temporary Internet Files\Content.IE5\A685KL78\MC9001497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2656"/>
            <a:ext cx="2533823" cy="200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omča\AppData\Local\Microsoft\Windows\Temporary Internet Files\Content.IE5\A685KL78\MP900438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46934"/>
            <a:ext cx="2952328" cy="197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omča\AppData\Local\Microsoft\Windows\Temporary Internet Files\Content.IE5\A685KL78\MC9002394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836712"/>
            <a:ext cx="1584176" cy="2457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omča\AppData\Local\Microsoft\Windows\Temporary Internet Files\Content.IE5\KYI5L63Z\MC9002373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033" y="2636912"/>
            <a:ext cx="2595563" cy="208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omča\AppData\Local\Microsoft\Windows\Temporary Internet Files\Content.IE5\IK4OALVY\MC9001991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90220"/>
            <a:ext cx="1584325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omča\AppData\Local\Microsoft\Windows\Temporary Internet Files\Content.IE5\A685KL78\MC9003313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932" y="4595473"/>
            <a:ext cx="1539875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omča\AppData\Local\Microsoft\Windows\Temporary Internet Files\Content.IE5\IK4OALVY\MC9003702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77072"/>
            <a:ext cx="2592288" cy="2579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69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PODZIM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</a:t>
            </a:r>
            <a:r>
              <a:rPr lang="cs-CZ" dirty="0" smtClean="0"/>
              <a:t>ačíná 23. září – podzimní rovnodennost</a:t>
            </a:r>
          </a:p>
          <a:p>
            <a:r>
              <a:rPr lang="cs-CZ" dirty="0" smtClean="0"/>
              <a:t>podzimní měsíce – září, říjen, listopad</a:t>
            </a:r>
          </a:p>
          <a:p>
            <a:r>
              <a:rPr lang="cs-CZ" dirty="0"/>
              <a:t>z</a:t>
            </a:r>
            <a:r>
              <a:rPr lang="cs-CZ" dirty="0" smtClean="0"/>
              <a:t>ačíná nový školní rok</a:t>
            </a:r>
          </a:p>
          <a:p>
            <a:r>
              <a:rPr lang="cs-CZ" dirty="0"/>
              <a:t>s</a:t>
            </a:r>
            <a:r>
              <a:rPr lang="cs-CZ" dirty="0" smtClean="0"/>
              <a:t>klízí se ovoce, zelenina, sbírají se šípky, kaštany a žaludy</a:t>
            </a:r>
          </a:p>
          <a:p>
            <a:r>
              <a:rPr lang="cs-CZ" dirty="0"/>
              <a:t>p</a:t>
            </a:r>
            <a:r>
              <a:rPr lang="cs-CZ" dirty="0" smtClean="0"/>
              <a:t>táci odlétají do teplých krajin, zvířata se připravují na zimu</a:t>
            </a:r>
          </a:p>
          <a:p>
            <a:r>
              <a:rPr lang="cs-CZ" dirty="0"/>
              <a:t>p</a:t>
            </a:r>
            <a:r>
              <a:rPr lang="cs-CZ" dirty="0" smtClean="0"/>
              <a:t>očasí je sychravé, více prší, fouká vítr, jsou mlhy, stromy jsou holé, bez listí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72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ZIMA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Domča\AppData\Local\Microsoft\Windows\Temporary Internet Files\Content.IE5\IK4OALVY\MC900432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658414"/>
            <a:ext cx="1581150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Domča\AppData\Local\Microsoft\Windows\Temporary Internet Files\Content.IE5\IK4OALVY\MC9000887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607" y="3212976"/>
            <a:ext cx="1875234" cy="187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omča\AppData\Local\Microsoft\Windows\Temporary Internet Files\Content.IE5\CFWWRVQT\MC900088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755" y="4373800"/>
            <a:ext cx="1462087" cy="214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Domča\AppData\Local\Microsoft\Windows\Temporary Internet Files\Content.IE5\A685KL78\MC9003048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54155"/>
            <a:ext cx="1830387" cy="2071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Domča\AppData\Local\Microsoft\Windows\Temporary Internet Files\Content.IE5\A685KL78\MC9001830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25503"/>
            <a:ext cx="2043585" cy="285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Domča\AppData\Local\Microsoft\Windows\Temporary Internet Files\Content.IE5\CFWWRVQT\MC9003831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513" y="2943078"/>
            <a:ext cx="2198359" cy="359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744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0000"/>
                </a:solidFill>
              </a:rPr>
              <a:t>ZIMA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1700808"/>
            <a:ext cx="7125112" cy="4051437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ačíná 21. prosince – zimní slunovrat</a:t>
            </a:r>
          </a:p>
          <a:p>
            <a:r>
              <a:rPr lang="cs-CZ" dirty="0"/>
              <a:t>z</a:t>
            </a:r>
            <a:r>
              <a:rPr lang="cs-CZ" dirty="0" smtClean="0"/>
              <a:t>imní měsíce –prosinec, leden, únor</a:t>
            </a:r>
          </a:p>
          <a:p>
            <a:r>
              <a:rPr lang="cs-CZ" dirty="0"/>
              <a:t>m</a:t>
            </a:r>
            <a:r>
              <a:rPr lang="cs-CZ" dirty="0" smtClean="0"/>
              <a:t>rzne, sněží</a:t>
            </a:r>
          </a:p>
          <a:p>
            <a:r>
              <a:rPr lang="cs-CZ" dirty="0"/>
              <a:t>n</a:t>
            </a:r>
            <a:r>
              <a:rPr lang="cs-CZ" dirty="0" smtClean="0"/>
              <a:t>ejkrásnější svátky - Vánoce</a:t>
            </a:r>
          </a:p>
        </p:txBody>
      </p:sp>
    </p:spTree>
    <p:extLst>
      <p:ext uri="{BB962C8B-B14F-4D97-AF65-F5344CB8AC3E}">
        <p14:creationId xmlns:p14="http://schemas.microsoft.com/office/powerpoint/2010/main" val="320923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rgbClr val="FF0000"/>
                </a:solidFill>
              </a:rPr>
              <a:t> ROK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331640" y="1772816"/>
            <a:ext cx="3147824" cy="576262"/>
          </a:xfrm>
        </p:spPr>
        <p:txBody>
          <a:bodyPr/>
          <a:lstStyle/>
          <a:p>
            <a:r>
              <a:rPr lang="cs-CZ" sz="2800" dirty="0" smtClean="0"/>
              <a:t>KALENDÁŘNÍ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12 MĚSÍCŮ </a:t>
            </a:r>
          </a:p>
          <a:p>
            <a:pPr marL="0" indent="0">
              <a:buNone/>
            </a:pPr>
            <a:r>
              <a:rPr lang="cs-CZ" dirty="0" smtClean="0"/>
              <a:t>LEDEN            ČERVENEC</a:t>
            </a:r>
          </a:p>
          <a:p>
            <a:pPr marL="0" indent="0">
              <a:buNone/>
            </a:pPr>
            <a:r>
              <a:rPr lang="cs-CZ" dirty="0" smtClean="0"/>
              <a:t>ÚNOR             SRPEN</a:t>
            </a:r>
          </a:p>
          <a:p>
            <a:pPr marL="0" indent="0">
              <a:buNone/>
            </a:pPr>
            <a:r>
              <a:rPr lang="cs-CZ" dirty="0" smtClean="0"/>
              <a:t>BŘEZEN          ZÁŘÍ</a:t>
            </a:r>
          </a:p>
          <a:p>
            <a:pPr marL="0" indent="0">
              <a:buNone/>
            </a:pPr>
            <a:r>
              <a:rPr lang="cs-CZ" dirty="0" smtClean="0"/>
              <a:t>DUBEN           ŘÍJEN</a:t>
            </a:r>
          </a:p>
          <a:p>
            <a:pPr marL="0" indent="0">
              <a:buNone/>
            </a:pPr>
            <a:r>
              <a:rPr lang="cs-CZ" dirty="0" smtClean="0"/>
              <a:t>KVĚTEN          LISTOPAD</a:t>
            </a:r>
          </a:p>
          <a:p>
            <a:pPr marL="0" indent="0">
              <a:buNone/>
            </a:pPr>
            <a:r>
              <a:rPr lang="cs-CZ" dirty="0" smtClean="0"/>
              <a:t>ČERVEN          PROSINEC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dirty="0" smtClean="0"/>
              <a:t>ŠKOLNÍ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10 MĚSÍCŮ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ZÁŘÍ                ÚNOR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ŘÍJEN               BŘEZEN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LISTOPAD         DUBEN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PROSINEC         KVĚTEN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LEDEN              ČERVEN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       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32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r>
              <a:rPr lang="cs-CZ" dirty="0" smtClean="0"/>
              <a:t>Program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6106672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126</TotalTime>
  <Words>365</Words>
  <Application>Microsoft Office PowerPoint</Application>
  <PresentationFormat>Předvádění na obrazovce (4:3)</PresentationFormat>
  <Paragraphs>99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Prezentace aplikace PowerPoint</vt:lpstr>
      <vt:lpstr>Prezentace aplikace PowerPoint</vt:lpstr>
      <vt:lpstr>LIDÉ A ČAS</vt:lpstr>
      <vt:lpstr>KALENDÁŘNÍ ROK</vt:lpstr>
      <vt:lpstr>JARO</vt:lpstr>
      <vt:lpstr>JARO</vt:lpstr>
      <vt:lpstr>LÉTO</vt:lpstr>
      <vt:lpstr>LÉTO</vt:lpstr>
      <vt:lpstr>PODZIM</vt:lpstr>
      <vt:lpstr>PODZIM</vt:lpstr>
      <vt:lpstr>ZIMA</vt:lpstr>
      <vt:lpstr>ZIMA</vt:lpstr>
      <vt:lpstr> ROK</vt:lpstr>
      <vt:lpstr>Použité zdroje: Program Microsoft Office 2010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LIDÉ A ČAS</dc:title>
  <dc:creator>Domča</dc:creator>
  <cp:lastModifiedBy>Zuzanka</cp:lastModifiedBy>
  <cp:revision>17</cp:revision>
  <dcterms:created xsi:type="dcterms:W3CDTF">2012-03-03T17:55:02Z</dcterms:created>
  <dcterms:modified xsi:type="dcterms:W3CDTF">2012-05-08T15:27:52Z</dcterms:modified>
</cp:coreProperties>
</file>