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6" r:id="rId2"/>
    <p:sldId id="267" r:id="rId3"/>
    <p:sldId id="264" r:id="rId4"/>
    <p:sldId id="256" r:id="rId5"/>
    <p:sldId id="260" r:id="rId6"/>
    <p:sldId id="262" r:id="rId7"/>
    <p:sldId id="258" r:id="rId8"/>
    <p:sldId id="261" r:id="rId9"/>
    <p:sldId id="259" r:id="rId10"/>
    <p:sldId id="263" r:id="rId11"/>
    <p:sldId id="257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7B42F-B97D-4740-9CA6-C617539B91B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4FB80-BEBA-4CCD-8A97-8E5BE730AC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7B42F-B97D-4740-9CA6-C617539B91B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4FB80-BEBA-4CCD-8A97-8E5BE730AC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7B42F-B97D-4740-9CA6-C617539B91B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4FB80-BEBA-4CCD-8A97-8E5BE730AC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7B42F-B97D-4740-9CA6-C617539B91B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4FB80-BEBA-4CCD-8A97-8E5BE730AC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7B42F-B97D-4740-9CA6-C617539B91B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4FB80-BEBA-4CCD-8A97-8E5BE730AC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7B42F-B97D-4740-9CA6-C617539B91B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4FB80-BEBA-4CCD-8A97-8E5BE730AC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7B42F-B97D-4740-9CA6-C617539B91B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4FB80-BEBA-4CCD-8A97-8E5BE730AC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7B42F-B97D-4740-9CA6-C617539B91B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4FB80-BEBA-4CCD-8A97-8E5BE730AC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7B42F-B97D-4740-9CA6-C617539B91B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4FB80-BEBA-4CCD-8A97-8E5BE730AC77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7B42F-B97D-4740-9CA6-C617539B91B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4FB80-BEBA-4CCD-8A97-8E5BE730AC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7B42F-B97D-4740-9CA6-C617539B91B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4FB80-BEBA-4CCD-8A97-8E5BE730AC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B57B42F-B97D-4740-9CA6-C617539B91B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B84FB80-BEBA-4CCD-8A97-8E5BE730AC7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1697045"/>
              </p:ext>
            </p:extLst>
          </p:nvPr>
        </p:nvGraphicFramePr>
        <p:xfrm>
          <a:off x="1331640" y="2780928"/>
          <a:ext cx="6336704" cy="2232247"/>
        </p:xfrm>
        <a:graphic>
          <a:graphicData uri="http://schemas.openxmlformats.org/drawingml/2006/table">
            <a:tbl>
              <a:tblPr firstRow="1" firstCol="1" bandRow="1"/>
              <a:tblGrid>
                <a:gridCol w="1536945"/>
                <a:gridCol w="4799759"/>
              </a:tblGrid>
              <a:tr h="3720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200" b="1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Podbořany, Husova 276,  okres Louny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20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Dagmar 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Sachsová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20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2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2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VY_32_INOVACE_180_KVĚTINY_NA_JAŘE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20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2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2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Kvetoucí jarní květiny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2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2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2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CZ.1.07./1.4.00/21.2975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48680"/>
            <a:ext cx="5616624" cy="864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6823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4106448"/>
              </p:ext>
            </p:extLst>
          </p:nvPr>
        </p:nvGraphicFramePr>
        <p:xfrm>
          <a:off x="1691680" y="1412776"/>
          <a:ext cx="5535950" cy="35678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37031"/>
                <a:gridCol w="4198919"/>
              </a:tblGrid>
              <a:tr h="3567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Anotace: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Klíčová slova: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Prezentace je určena žákům 2. ročníku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                                                                                                 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               v předmětu Člověk a jeho svět.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 na jednotlivých obrázcích seznamují postupně s kvetoucími jarními květinami.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Bledule, sněženka, prvosenka/petrklíč/, fialka, sedmikráska,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pampeliška/smetánka/, podběl, kopřiva.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24.4.2012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249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43608" y="676275"/>
            <a:ext cx="8100392" cy="2649359"/>
          </a:xfrm>
        </p:spPr>
        <p:txBody>
          <a:bodyPr/>
          <a:lstStyle/>
          <a:p>
            <a:r>
              <a:rPr lang="cs-CZ" sz="5400" dirty="0" smtClean="0"/>
              <a:t>JARNÍ KVĚTINY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25532" y="3140968"/>
            <a:ext cx="28193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-kvetou brzy na jaře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75392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627784" y="692696"/>
            <a:ext cx="7125113" cy="924475"/>
          </a:xfrm>
        </p:spPr>
        <p:txBody>
          <a:bodyPr/>
          <a:lstStyle/>
          <a:p>
            <a:r>
              <a:rPr lang="cs-CZ" sz="4000" dirty="0" smtClean="0"/>
              <a:t>BLEDULE</a:t>
            </a:r>
            <a:endParaRPr lang="cs-CZ" sz="40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888145"/>
            <a:ext cx="5146263" cy="3971317"/>
          </a:xfrm>
        </p:spPr>
      </p:pic>
    </p:spTree>
    <p:extLst>
      <p:ext uri="{BB962C8B-B14F-4D97-AF65-F5344CB8AC3E}">
        <p14:creationId xmlns:p14="http://schemas.microsoft.com/office/powerpoint/2010/main" val="1451217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675724"/>
            <a:ext cx="5218739" cy="924475"/>
          </a:xfrm>
        </p:spPr>
        <p:txBody>
          <a:bodyPr/>
          <a:lstStyle/>
          <a:p>
            <a:r>
              <a:rPr lang="cs-CZ" dirty="0" smtClean="0"/>
              <a:t>SNĚŽENKA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132856"/>
            <a:ext cx="5294385" cy="405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6007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675724"/>
            <a:ext cx="6082835" cy="924475"/>
          </a:xfrm>
        </p:spPr>
        <p:txBody>
          <a:bodyPr/>
          <a:lstStyle/>
          <a:p>
            <a:r>
              <a:rPr lang="cs-CZ" dirty="0" smtClean="0"/>
              <a:t>PRVOSENKA- PETRKLÍČ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844824"/>
            <a:ext cx="3102111" cy="405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3419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2452" y="2348880"/>
            <a:ext cx="5221876" cy="337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1840" y="778055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FIALKA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03722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675724"/>
            <a:ext cx="5722795" cy="924475"/>
          </a:xfrm>
        </p:spPr>
        <p:txBody>
          <a:bodyPr/>
          <a:lstStyle/>
          <a:p>
            <a:r>
              <a:rPr lang="cs-CZ" sz="4400" dirty="0" smtClean="0"/>
              <a:t>SEDMIKRÁSKA</a:t>
            </a:r>
            <a:endParaRPr lang="cs-CZ" sz="4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16832"/>
            <a:ext cx="5334924" cy="405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4721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805" y="1981898"/>
            <a:ext cx="5202907" cy="3953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79712" y="872885"/>
            <a:ext cx="9038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PAMPELIŠKA- SMETÁNKA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57250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3980" y="2708920"/>
            <a:ext cx="5058891" cy="3867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51920" y="1268760"/>
            <a:ext cx="24609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PODBĚL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219132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0103" y="2060848"/>
            <a:ext cx="5191782" cy="3941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794237"/>
            <a:ext cx="382035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KOPŘIVA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06474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340768"/>
            <a:ext cx="1785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Použitý zdroj: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2420888"/>
            <a:ext cx="2486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Prvouka </a:t>
            </a:r>
            <a:r>
              <a:rPr lang="cs-CZ" smtClean="0"/>
              <a:t>MediaDIDA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580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83</TotalTime>
  <Words>87</Words>
  <Application>Microsoft Office PowerPoint</Application>
  <PresentationFormat>Předvádění na obrazovce (4:3)</PresentationFormat>
  <Paragraphs>46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Spring</vt:lpstr>
      <vt:lpstr>Prezentace aplikace PowerPoint</vt:lpstr>
      <vt:lpstr>Prezentace aplikace PowerPoint</vt:lpstr>
      <vt:lpstr>JARNÍ KVĚTINY</vt:lpstr>
      <vt:lpstr>BLEDULE</vt:lpstr>
      <vt:lpstr>SNĚŽENKA</vt:lpstr>
      <vt:lpstr>PRVOSENKA- PETRKLÍČ</vt:lpstr>
      <vt:lpstr>Prezentace aplikace PowerPoint</vt:lpstr>
      <vt:lpstr>SEDMIKRÁSKA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Zuzanka</dc:creator>
  <cp:lastModifiedBy>Zuzanka</cp:lastModifiedBy>
  <cp:revision>12</cp:revision>
  <dcterms:created xsi:type="dcterms:W3CDTF">2012-04-21T18:21:46Z</dcterms:created>
  <dcterms:modified xsi:type="dcterms:W3CDTF">2012-11-11T14:31:02Z</dcterms:modified>
</cp:coreProperties>
</file>