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71" r:id="rId2"/>
    <p:sldId id="270" r:id="rId3"/>
    <p:sldId id="262" r:id="rId4"/>
    <p:sldId id="260" r:id="rId5"/>
    <p:sldId id="263" r:id="rId6"/>
    <p:sldId id="264" r:id="rId7"/>
    <p:sldId id="265" r:id="rId8"/>
    <p:sldId id="266" r:id="rId9"/>
    <p:sldId id="267" r:id="rId10"/>
    <p:sldId id="268" r:id="rId11"/>
    <p:sldId id="26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C9A3FCAE-3709-4858-BB11-4AA4D185C0DA}" type="datetimeFigureOut">
              <a:rPr lang="cs-CZ" smtClean="0"/>
              <a:t>14.12.2013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A4602642-B373-456F-8A43-38DADA2294C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9A3FCAE-3709-4858-BB11-4AA4D185C0DA}" type="datetimeFigureOut">
              <a:rPr lang="cs-CZ" smtClean="0"/>
              <a:t>14.12.2013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4602642-B373-456F-8A43-38DADA2294C3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C9A3FCAE-3709-4858-BB11-4AA4D185C0DA}" type="datetimeFigureOut">
              <a:rPr lang="cs-CZ" smtClean="0"/>
              <a:t>14.12.2013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A4602642-B373-456F-8A43-38DADA2294C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A3FCAE-3709-4858-BB11-4AA4D185C0DA}" type="datetimeFigureOut">
              <a:rPr lang="cs-CZ" smtClean="0"/>
              <a:t>14.12.2013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02642-B373-456F-8A43-38DADA2294C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A3FCAE-3709-4858-BB11-4AA4D185C0DA}" type="datetimeFigureOut">
              <a:rPr lang="cs-CZ" smtClean="0"/>
              <a:t>14.12.2013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02642-B373-456F-8A43-38DADA2294C3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9A3FCAE-3709-4858-BB11-4AA4D185C0DA}" type="datetimeFigureOut">
              <a:rPr lang="cs-CZ" smtClean="0"/>
              <a:t>14.12.2013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4602642-B373-456F-8A43-38DADA2294C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A3FCAE-3709-4858-BB11-4AA4D185C0DA}" type="datetimeFigureOut">
              <a:rPr lang="cs-CZ" smtClean="0"/>
              <a:t>14.12.2013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02642-B373-456F-8A43-38DADA2294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9A3FCAE-3709-4858-BB11-4AA4D185C0DA}" type="datetimeFigureOut">
              <a:rPr lang="cs-CZ" smtClean="0"/>
              <a:t>14.12.2013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4602642-B373-456F-8A43-38DADA2294C3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9A3FCAE-3709-4858-BB11-4AA4D185C0DA}" type="datetimeFigureOut">
              <a:rPr lang="cs-CZ" smtClean="0"/>
              <a:t>14.12.2013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4602642-B373-456F-8A43-38DADA2294C3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A3FCAE-3709-4858-BB11-4AA4D185C0DA}" type="datetimeFigureOut">
              <a:rPr lang="cs-CZ" smtClean="0"/>
              <a:t>14.12.2013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02642-B373-456F-8A43-38DADA2294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A3FCAE-3709-4858-BB11-4AA4D185C0DA}" type="datetimeFigureOut">
              <a:rPr lang="cs-CZ" smtClean="0"/>
              <a:t>14.12.2013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02642-B373-456F-8A43-38DADA2294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C9A3FCAE-3709-4858-BB11-4AA4D185C0DA}" type="datetimeFigureOut">
              <a:rPr lang="cs-CZ" smtClean="0"/>
              <a:t>14.12.2013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4602642-B373-456F-8A43-38DADA2294C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16441865"/>
              </p:ext>
            </p:extLst>
          </p:nvPr>
        </p:nvGraphicFramePr>
        <p:xfrm>
          <a:off x="755576" y="2420889"/>
          <a:ext cx="7776864" cy="338437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86700"/>
                <a:gridCol w="5890164"/>
              </a:tblGrid>
              <a:tr h="93272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effectLst/>
                        </a:rPr>
                        <a:t>Název školy</a:t>
                      </a:r>
                      <a:r>
                        <a:rPr lang="en-US" sz="14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chemeClr val="tx1"/>
                          </a:solidFill>
                          <a:effectLst/>
                        </a:rPr>
                        <a:t>Základní škola Podbořany, Husova 276, okres Louny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6269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effectLst/>
                        </a:rPr>
                        <a:t>Autor: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chemeClr val="tx1"/>
                          </a:solidFill>
                          <a:effectLst/>
                        </a:rPr>
                        <a:t>Mgr. </a:t>
                      </a: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effectLst/>
                        </a:rPr>
                        <a:t>Dagmar </a:t>
                      </a:r>
                      <a:r>
                        <a:rPr lang="cs-CZ" sz="1400" kern="1200" dirty="0" err="1" smtClean="0">
                          <a:solidFill>
                            <a:schemeClr val="tx1"/>
                          </a:solidFill>
                          <a:effectLst/>
                        </a:rPr>
                        <a:t>Sachsová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5094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chemeClr val="tx1"/>
                          </a:solidFill>
                          <a:effectLst/>
                        </a:rPr>
                        <a:t>Název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1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VY_32_INOVACE_178_HOSPODÁŘSKÁ_ZVÍŘATA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5051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chemeClr val="tx1"/>
                          </a:solidFill>
                          <a:effectLst/>
                        </a:rPr>
                        <a:t>Téma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1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</a:rPr>
                        <a:t> HOSPODÁŘSKÁ ZVÍŘATA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8874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chemeClr val="tx1"/>
                          </a:solidFill>
                          <a:effectLst/>
                        </a:rPr>
                        <a:t>Číslo projektu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10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11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CZ.1.07/1.4.00/21. 2975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3" name="Obrázek 2" descr="C:\Users\pc\Desktop\OPVK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853270"/>
            <a:ext cx="6624736" cy="1063561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6347216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99965884"/>
              </p:ext>
            </p:extLst>
          </p:nvPr>
        </p:nvGraphicFramePr>
        <p:xfrm>
          <a:off x="1115616" y="548680"/>
          <a:ext cx="7056784" cy="352839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714852"/>
                <a:gridCol w="5341932"/>
              </a:tblGrid>
              <a:tr h="352839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 err="1">
                          <a:solidFill>
                            <a:schemeClr val="tx1"/>
                          </a:solidFill>
                          <a:effectLst/>
                        </a:rPr>
                        <a:t>Anotace</a:t>
                      </a:r>
                      <a:r>
                        <a:rPr lang="en-US" sz="14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effectLst/>
                        </a:rPr>
                        <a:t>Metodické pokyny: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effectLst/>
                        </a:rPr>
                        <a:t>Klíčová slova: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effectLst/>
                        </a:rPr>
                        <a:t>Datum vytvoření: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</a:rPr>
                        <a:t>Prezentace slouží k výkladu učiva v předmětu Člověk a jeh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</a:rPr>
                        <a:t>o svět ve 2. ročníku.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</a:rPr>
                        <a:t>Na listech 1- 7 jsou vyobrazena  hospodářská zvířata,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</a:rPr>
                        <a:t>stručně je vypsáno,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</a:rPr>
                        <a:t> čím se jednotliví zástupci živí, kde žijí, čím jsou užiteční.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baseline="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baseline="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</a:rPr>
                        <a:t>Kráva, prase, koza, kůň, ovce, slepice, králík.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7.4.2012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504551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306490"/>
          </a:xfrm>
        </p:spPr>
        <p:txBody>
          <a:bodyPr>
            <a:normAutofit/>
          </a:bodyPr>
          <a:lstStyle/>
          <a:p>
            <a:r>
              <a:rPr lang="cs-CZ" sz="7200" dirty="0" smtClean="0"/>
              <a:t>HOSPODÁŘSKÁ ZVÍŘATA</a:t>
            </a:r>
            <a:endParaRPr lang="cs-CZ" sz="7200" dirty="0"/>
          </a:p>
        </p:txBody>
      </p:sp>
    </p:spTree>
    <p:extLst>
      <p:ext uri="{BB962C8B-B14F-4D97-AF65-F5344CB8AC3E}">
        <p14:creationId xmlns:p14="http://schemas.microsoft.com/office/powerpoint/2010/main" val="12951823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dirty="0" smtClean="0">
                <a:solidFill>
                  <a:srgbClr val="7030A0"/>
                </a:solidFill>
              </a:rPr>
              <a:t>KRÁVA</a:t>
            </a:r>
            <a:endParaRPr lang="cs-CZ" sz="7200" dirty="0">
              <a:solidFill>
                <a:srgbClr val="7030A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4294967295"/>
          </p:nvPr>
        </p:nvSpPr>
        <p:spPr>
          <a:xfrm>
            <a:off x="1212850" y="1412875"/>
            <a:ext cx="7931150" cy="4641850"/>
          </a:xfrm>
        </p:spPr>
        <p:txBody>
          <a:bodyPr>
            <a:normAutofit/>
          </a:bodyPr>
          <a:lstStyle/>
          <a:p>
            <a:r>
              <a:rPr lang="cs-CZ" b="1" dirty="0" smtClean="0"/>
              <a:t>Kráva</a:t>
            </a:r>
            <a:r>
              <a:rPr lang="cs-CZ" dirty="0" smtClean="0"/>
              <a:t> a </a:t>
            </a:r>
            <a:r>
              <a:rPr lang="cs-CZ" b="1" dirty="0" smtClean="0"/>
              <a:t>býk</a:t>
            </a:r>
            <a:r>
              <a:rPr lang="cs-CZ" dirty="0" smtClean="0"/>
              <a:t> mají </a:t>
            </a:r>
            <a:r>
              <a:rPr lang="cs-CZ" b="1" dirty="0" smtClean="0"/>
              <a:t>telátko</a:t>
            </a:r>
            <a:r>
              <a:rPr lang="cs-CZ" dirty="0" smtClean="0"/>
              <a:t>.</a:t>
            </a:r>
          </a:p>
          <a:p>
            <a:r>
              <a:rPr lang="cs-CZ" dirty="0" smtClean="0"/>
              <a:t>Žijí ve chlévě, na pastvě se živí trávou, v zimě senem.</a:t>
            </a:r>
          </a:p>
          <a:p>
            <a:r>
              <a:rPr lang="cs-CZ" dirty="0" smtClean="0"/>
              <a:t>Chovají se pro maso a mléko.</a:t>
            </a:r>
          </a:p>
          <a:p>
            <a:r>
              <a:rPr lang="cs-CZ" dirty="0" smtClean="0"/>
              <a:t>Jsou to přežvýkavci.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883852"/>
            <a:ext cx="3294546" cy="2459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7041" y="3933039"/>
            <a:ext cx="3168352" cy="24234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995936" y="5949280"/>
            <a:ext cx="6110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B</a:t>
            </a:r>
            <a:r>
              <a:rPr lang="cs-CZ" dirty="0" smtClean="0"/>
              <a:t>ýk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551217" y="3429000"/>
            <a:ext cx="14959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Kráva a tele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44223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/>
              <a:t>PRASE</a:t>
            </a:r>
            <a:endParaRPr lang="cs-CZ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199"/>
            <a:ext cx="9479116" cy="7464319"/>
          </a:xfrm>
        </p:spPr>
        <p:txBody>
          <a:bodyPr/>
          <a:lstStyle/>
          <a:p>
            <a:r>
              <a:rPr lang="cs-CZ" b="1" dirty="0" smtClean="0"/>
              <a:t>Prasnice</a:t>
            </a:r>
            <a:r>
              <a:rPr lang="cs-CZ" dirty="0" smtClean="0"/>
              <a:t> a </a:t>
            </a:r>
            <a:r>
              <a:rPr lang="cs-CZ" b="1" dirty="0" smtClean="0"/>
              <a:t>prase</a:t>
            </a:r>
            <a:r>
              <a:rPr lang="cs-CZ" dirty="0" smtClean="0"/>
              <a:t> mají</a:t>
            </a:r>
            <a:r>
              <a:rPr lang="cs-CZ" b="1" dirty="0" smtClean="0"/>
              <a:t> selátka</a:t>
            </a:r>
            <a:r>
              <a:rPr lang="cs-CZ" dirty="0" smtClean="0"/>
              <a:t>.</a:t>
            </a:r>
          </a:p>
          <a:p>
            <a:r>
              <a:rPr lang="cs-CZ" dirty="0" smtClean="0"/>
              <a:t>Žijí ve chlévě.</a:t>
            </a:r>
          </a:p>
          <a:p>
            <a:r>
              <a:rPr lang="cs-CZ" dirty="0" smtClean="0"/>
              <a:t>Živí se zbytky jídel, bramborami, šrotem.</a:t>
            </a:r>
          </a:p>
          <a:p>
            <a:r>
              <a:rPr lang="cs-CZ" dirty="0" smtClean="0"/>
              <a:t>Chovají se pro maso, sádlo a kůži.</a:t>
            </a:r>
          </a:p>
          <a:p>
            <a:r>
              <a:rPr lang="cs-CZ" dirty="0" smtClean="0"/>
              <a:t>Ze štětin se vyrábí štětce.</a:t>
            </a:r>
          </a:p>
          <a:p>
            <a:endParaRPr lang="cs-CZ" dirty="0"/>
          </a:p>
        </p:txBody>
      </p:sp>
      <p:pic>
        <p:nvPicPr>
          <p:cNvPr id="2050" name="Picture 2" descr="I:\ZVÍŘATA\PRASE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3645024"/>
            <a:ext cx="3672095" cy="2741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170666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7467600" cy="1143000"/>
          </a:xfrm>
        </p:spPr>
        <p:txBody>
          <a:bodyPr>
            <a:normAutofit/>
          </a:bodyPr>
          <a:lstStyle/>
          <a:p>
            <a:r>
              <a:rPr lang="cs-CZ" sz="6600" dirty="0" smtClean="0"/>
              <a:t>koza</a:t>
            </a:r>
            <a:endParaRPr lang="cs-CZ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/>
              <a:t>Koza</a:t>
            </a:r>
            <a:r>
              <a:rPr lang="cs-CZ" dirty="0" smtClean="0"/>
              <a:t> a </a:t>
            </a:r>
            <a:r>
              <a:rPr lang="cs-CZ" b="1" dirty="0" smtClean="0"/>
              <a:t>kozel</a:t>
            </a:r>
            <a:r>
              <a:rPr lang="cs-CZ" dirty="0" smtClean="0"/>
              <a:t> mají </a:t>
            </a:r>
            <a:r>
              <a:rPr lang="cs-CZ" b="1" dirty="0" smtClean="0"/>
              <a:t>kůzlata</a:t>
            </a:r>
            <a:r>
              <a:rPr lang="cs-CZ" dirty="0" smtClean="0"/>
              <a:t>.</a:t>
            </a:r>
          </a:p>
          <a:p>
            <a:r>
              <a:rPr lang="cs-CZ" dirty="0" smtClean="0"/>
              <a:t>Pasou se na louce.</a:t>
            </a:r>
          </a:p>
          <a:p>
            <a:r>
              <a:rPr lang="cs-CZ" dirty="0" smtClean="0"/>
              <a:t>Dávají nám maso, mléko, kůži.</a:t>
            </a:r>
            <a:endParaRPr lang="cs-CZ" dirty="0"/>
          </a:p>
        </p:txBody>
      </p:sp>
      <p:pic>
        <p:nvPicPr>
          <p:cNvPr id="3074" name="Picture 2" descr="I:\ZVÍŘATA\KOZA A KŮZLE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3284984"/>
            <a:ext cx="3938268" cy="2948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02594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/>
              <a:t>KŮŇ</a:t>
            </a:r>
            <a:endParaRPr lang="cs-CZ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700808"/>
            <a:ext cx="7467600" cy="4873752"/>
          </a:xfrm>
        </p:spPr>
        <p:txBody>
          <a:bodyPr/>
          <a:lstStyle/>
          <a:p>
            <a:r>
              <a:rPr lang="cs-CZ" b="1" dirty="0" smtClean="0"/>
              <a:t>Klisna</a:t>
            </a:r>
            <a:r>
              <a:rPr lang="cs-CZ" dirty="0" smtClean="0"/>
              <a:t> s </a:t>
            </a:r>
            <a:r>
              <a:rPr lang="cs-CZ" b="1" dirty="0" smtClean="0"/>
              <a:t>hřebcem </a:t>
            </a:r>
            <a:r>
              <a:rPr lang="cs-CZ" dirty="0" smtClean="0"/>
              <a:t>mají </a:t>
            </a:r>
            <a:r>
              <a:rPr lang="cs-CZ" b="1" dirty="0" smtClean="0"/>
              <a:t>hříbě</a:t>
            </a:r>
            <a:r>
              <a:rPr lang="cs-CZ" dirty="0" smtClean="0"/>
              <a:t>.</a:t>
            </a:r>
          </a:p>
          <a:p>
            <a:r>
              <a:rPr lang="cs-CZ" dirty="0" smtClean="0"/>
              <a:t>Kůň se živí ovsem, trávou a senem.</a:t>
            </a:r>
          </a:p>
          <a:p>
            <a:r>
              <a:rPr lang="cs-CZ" dirty="0" smtClean="0"/>
              <a:t>Pomáhá při práci v lese a na poli.</a:t>
            </a:r>
          </a:p>
          <a:p>
            <a:r>
              <a:rPr lang="cs-CZ" dirty="0" smtClean="0"/>
              <a:t>Slouží k rekreaci a závodům.</a:t>
            </a:r>
            <a:endParaRPr lang="cs-CZ" dirty="0"/>
          </a:p>
        </p:txBody>
      </p:sp>
      <p:pic>
        <p:nvPicPr>
          <p:cNvPr id="4098" name="Picture 2" descr="I:\ZVÍŘATA\KŮN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3717032"/>
            <a:ext cx="3528073" cy="27317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I:\ZVÍŘATA\HŘÍBĚ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764704"/>
            <a:ext cx="2290283" cy="3083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415315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/>
              <a:t>OVCE</a:t>
            </a:r>
            <a:endParaRPr lang="cs-CZ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484784"/>
            <a:ext cx="8338606" cy="4989168"/>
          </a:xfrm>
        </p:spPr>
        <p:txBody>
          <a:bodyPr/>
          <a:lstStyle/>
          <a:p>
            <a:r>
              <a:rPr lang="cs-CZ" b="1" dirty="0" smtClean="0"/>
              <a:t>Ovce</a:t>
            </a:r>
            <a:r>
              <a:rPr lang="cs-CZ" dirty="0" smtClean="0"/>
              <a:t> a</a:t>
            </a:r>
            <a:r>
              <a:rPr lang="cs-CZ" b="1" dirty="0" smtClean="0"/>
              <a:t> beran </a:t>
            </a:r>
            <a:r>
              <a:rPr lang="cs-CZ" dirty="0" smtClean="0"/>
              <a:t>mají </a:t>
            </a:r>
            <a:r>
              <a:rPr lang="cs-CZ" b="1" dirty="0" smtClean="0"/>
              <a:t>jehně</a:t>
            </a:r>
            <a:r>
              <a:rPr lang="cs-CZ" dirty="0" smtClean="0"/>
              <a:t>.</a:t>
            </a:r>
          </a:p>
          <a:p>
            <a:r>
              <a:rPr lang="cs-CZ" dirty="0" smtClean="0"/>
              <a:t>Pasou se na louce.</a:t>
            </a:r>
          </a:p>
          <a:p>
            <a:r>
              <a:rPr lang="cs-CZ" dirty="0" smtClean="0"/>
              <a:t>Chovají se hlavně pro vlnu, maso a mléko.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122" name="Picture 2" descr="I:\ZVÍŘATA\OVCE A JEHNĚ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284984"/>
            <a:ext cx="4104308" cy="3075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I:\ZVÍŘATA\BERAN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924944"/>
            <a:ext cx="3451961" cy="25936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154280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/>
              <a:t>SLEPICE</a:t>
            </a:r>
            <a:endParaRPr lang="cs-CZ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24089" y="1600200"/>
            <a:ext cx="7467600" cy="4873752"/>
          </a:xfrm>
        </p:spPr>
        <p:txBody>
          <a:bodyPr/>
          <a:lstStyle/>
          <a:p>
            <a:r>
              <a:rPr lang="cs-CZ" b="1" dirty="0" smtClean="0"/>
              <a:t>Slepice</a:t>
            </a:r>
            <a:r>
              <a:rPr lang="cs-CZ" dirty="0" smtClean="0"/>
              <a:t> s</a:t>
            </a:r>
            <a:r>
              <a:rPr lang="cs-CZ" b="1" dirty="0" smtClean="0"/>
              <a:t> kohoutem </a:t>
            </a:r>
            <a:r>
              <a:rPr lang="cs-CZ" dirty="0" smtClean="0"/>
              <a:t>mají</a:t>
            </a:r>
            <a:r>
              <a:rPr lang="cs-CZ" b="1" dirty="0" smtClean="0"/>
              <a:t> kuřata</a:t>
            </a:r>
            <a:r>
              <a:rPr lang="cs-CZ" dirty="0" smtClean="0"/>
              <a:t>.</a:t>
            </a:r>
          </a:p>
          <a:p>
            <a:r>
              <a:rPr lang="cs-CZ" dirty="0" smtClean="0"/>
              <a:t>Živí se hlavně zrním.</a:t>
            </a:r>
          </a:p>
          <a:p>
            <a:r>
              <a:rPr lang="cs-CZ" dirty="0" smtClean="0"/>
              <a:t>Chováme je pro maso a vajíčka.</a:t>
            </a:r>
            <a:endParaRPr lang="cs-CZ" dirty="0"/>
          </a:p>
        </p:txBody>
      </p:sp>
      <p:pic>
        <p:nvPicPr>
          <p:cNvPr id="6146" name="Picture 2" descr="I:\ZVÍŘATA\KOHOUT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340768"/>
            <a:ext cx="2611388" cy="3408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I:\ZVÍŘATA\SLEPICE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6806" y="3684097"/>
            <a:ext cx="2122165" cy="27473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I:\ZVÍŘATA\KUŘE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3717031"/>
            <a:ext cx="2062724" cy="27144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900972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/>
              <a:t>KRÁLÍK</a:t>
            </a:r>
            <a:endParaRPr lang="cs-CZ" sz="66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/>
              <a:t>Samec</a:t>
            </a:r>
            <a:r>
              <a:rPr lang="cs-CZ" dirty="0" smtClean="0"/>
              <a:t> se </a:t>
            </a:r>
            <a:r>
              <a:rPr lang="cs-CZ" b="1" dirty="0" smtClean="0"/>
              <a:t>samicí</a:t>
            </a:r>
            <a:r>
              <a:rPr lang="cs-CZ" dirty="0" smtClean="0"/>
              <a:t> mají </a:t>
            </a:r>
            <a:r>
              <a:rPr lang="cs-CZ" b="1" dirty="0" smtClean="0"/>
              <a:t>králíčky</a:t>
            </a:r>
            <a:r>
              <a:rPr lang="cs-CZ" dirty="0"/>
              <a:t> </a:t>
            </a:r>
            <a:r>
              <a:rPr lang="cs-CZ" dirty="0" smtClean="0"/>
              <a:t>několikrát do roka / 5-10 /.</a:t>
            </a:r>
          </a:p>
          <a:p>
            <a:r>
              <a:rPr lang="cs-CZ" dirty="0" smtClean="0"/>
              <a:t>Žijí v králíkárně.</a:t>
            </a:r>
          </a:p>
          <a:p>
            <a:r>
              <a:rPr lang="cs-CZ" dirty="0" smtClean="0"/>
              <a:t>Živí se trávou, senem, zeleninou a zrním.</a:t>
            </a:r>
          </a:p>
          <a:p>
            <a:r>
              <a:rPr lang="cs-CZ" dirty="0" smtClean="0"/>
              <a:t>Chováme je pro maso a pro kožky.</a:t>
            </a:r>
          </a:p>
          <a:p>
            <a:r>
              <a:rPr lang="cs-CZ" dirty="0" smtClean="0"/>
              <a:t>Angorský králík se chová pro vlnu.</a:t>
            </a:r>
          </a:p>
          <a:p>
            <a:endParaRPr lang="cs-CZ" dirty="0"/>
          </a:p>
        </p:txBody>
      </p:sp>
      <p:pic>
        <p:nvPicPr>
          <p:cNvPr id="7170" name="Picture 2" descr="I:\ZVÍŘATA\KRÁLÍK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429000"/>
            <a:ext cx="2323450" cy="3006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576863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Prvouka </a:t>
            </a:r>
            <a:r>
              <a:rPr lang="cs-CZ" smtClean="0"/>
              <a:t>MediaDIDA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83707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203</TotalTime>
  <Words>298</Words>
  <Application>Microsoft Office PowerPoint</Application>
  <PresentationFormat>Předvádění na obrazovce (4:3)</PresentationFormat>
  <Paragraphs>69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Arkýř</vt:lpstr>
      <vt:lpstr>Prezentace aplikace PowerPoint</vt:lpstr>
      <vt:lpstr>Prezentace aplikace PowerPoint</vt:lpstr>
      <vt:lpstr>HOSPODÁŘSKÁ ZVÍŘATA</vt:lpstr>
      <vt:lpstr>KRÁVA</vt:lpstr>
      <vt:lpstr>PRASE</vt:lpstr>
      <vt:lpstr>koza</vt:lpstr>
      <vt:lpstr>KŮŇ</vt:lpstr>
      <vt:lpstr>OVCE</vt:lpstr>
      <vt:lpstr>SLEPICE</vt:lpstr>
      <vt:lpstr>KRÁLÍK</vt:lpstr>
      <vt:lpstr>Použité zdroje: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PTÁCI</dc:title>
  <dc:creator>Domča</dc:creator>
  <cp:lastModifiedBy>profesor</cp:lastModifiedBy>
  <cp:revision>28</cp:revision>
  <dcterms:created xsi:type="dcterms:W3CDTF">2012-03-05T15:34:43Z</dcterms:created>
  <dcterms:modified xsi:type="dcterms:W3CDTF">2013-12-14T13:12:54Z</dcterms:modified>
</cp:coreProperties>
</file>