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5"/>
  </p:notesMasterIdLst>
  <p:sldIdLst>
    <p:sldId id="263" r:id="rId2"/>
    <p:sldId id="264" r:id="rId3"/>
    <p:sldId id="256" r:id="rId4"/>
    <p:sldId id="257" r:id="rId5"/>
    <p:sldId id="258" r:id="rId6"/>
    <p:sldId id="266" r:id="rId7"/>
    <p:sldId id="259" r:id="rId8"/>
    <p:sldId id="265" r:id="rId9"/>
    <p:sldId id="260" r:id="rId10"/>
    <p:sldId id="267" r:id="rId11"/>
    <p:sldId id="261" r:id="rId12"/>
    <p:sldId id="268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33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ECB1E6-BD37-4FA0-8483-C24CAF5DAE46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483058-0E51-4D74-8782-8C67AB90BF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15898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,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483058-0E51-4D74-8782-8C67AB90BF81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65709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A9D3D-E384-4BD1-B38C-582D3EDD63B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A0403-5F1F-408C-A4BF-B95181AE4D1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A9D3D-E384-4BD1-B38C-582D3EDD63B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A0403-5F1F-408C-A4BF-B95181AE4D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A9D3D-E384-4BD1-B38C-582D3EDD63B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A0403-5F1F-408C-A4BF-B95181AE4D1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A9D3D-E384-4BD1-B38C-582D3EDD63B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A0403-5F1F-408C-A4BF-B95181AE4D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A9D3D-E384-4BD1-B38C-582D3EDD63B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A0403-5F1F-408C-A4BF-B95181AE4D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A9D3D-E384-4BD1-B38C-582D3EDD63B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A0403-5F1F-408C-A4BF-B95181AE4D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A9D3D-E384-4BD1-B38C-582D3EDD63B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A0403-5F1F-408C-A4BF-B95181AE4D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A9D3D-E384-4BD1-B38C-582D3EDD63B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A0403-5F1F-408C-A4BF-B95181AE4D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A9D3D-E384-4BD1-B38C-582D3EDD63B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50A0403-5F1F-408C-A4BF-B95181AE4D1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A9D3D-E384-4BD1-B38C-582D3EDD63B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A0403-5F1F-408C-A4BF-B95181AE4D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A9D3D-E384-4BD1-B38C-582D3EDD63B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A0403-5F1F-408C-A4BF-B95181AE4D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FA9D3D-E384-4BD1-B38C-582D3EDD63B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50A0403-5F1F-408C-A4BF-B95181AE4D1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2866402"/>
              </p:ext>
            </p:extLst>
          </p:nvPr>
        </p:nvGraphicFramePr>
        <p:xfrm>
          <a:off x="665566" y="2780928"/>
          <a:ext cx="7524836" cy="209013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19160"/>
                <a:gridCol w="5305676"/>
              </a:tblGrid>
              <a:tr h="2131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Název školy</a:t>
                      </a:r>
                      <a:r>
                        <a:rPr lang="en-US" sz="1600" dirty="0">
                          <a:effectLst/>
                        </a:rPr>
                        <a:t>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Základní škola, Husova 276, Podbořany, okres Louny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31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Autor: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Mgr. Dagmar Sachsová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31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Název</a:t>
                      </a:r>
                      <a:r>
                        <a:rPr lang="en-US" sz="1600" dirty="0">
                          <a:effectLst/>
                        </a:rPr>
                        <a:t>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VY_143_INOVACE_NÁSOBILKA</a:t>
                      </a:r>
                      <a:endParaRPr lang="cs-CZ" dirty="0"/>
                    </a:p>
                  </a:txBody>
                  <a:tcPr marL="68580" marR="68580" marT="0" marB="0"/>
                </a:tc>
              </a:tr>
              <a:tr h="2131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Téma</a:t>
                      </a:r>
                      <a:r>
                        <a:rPr lang="en-US" sz="1600">
                          <a:effectLst/>
                        </a:rPr>
                        <a:t>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Vyvození násobilky 2</a:t>
                      </a:r>
                      <a:endParaRPr lang="cs-CZ" dirty="0"/>
                    </a:p>
                  </a:txBody>
                  <a:tcPr marL="68580" marR="68580" marT="0" marB="0"/>
                </a:tc>
              </a:tr>
              <a:tr h="5829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Číslo projektu</a:t>
                      </a:r>
                      <a:r>
                        <a:rPr lang="en-US" sz="1600" dirty="0">
                          <a:effectLst/>
                        </a:rPr>
                        <a:t>:</a:t>
                      </a:r>
                      <a:endParaRPr lang="cs-CZ" sz="16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 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CZ 1.07/1.4.00/21.2975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Obrázek 4" descr="C:\Users\pc\Desktop\OPV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836712"/>
            <a:ext cx="5904656" cy="115212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0391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7867176"/>
              </p:ext>
            </p:extLst>
          </p:nvPr>
        </p:nvGraphicFramePr>
        <p:xfrm>
          <a:off x="1115616" y="1340768"/>
          <a:ext cx="7344816" cy="47320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84845"/>
                <a:gridCol w="5559971"/>
              </a:tblGrid>
              <a:tr h="32403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err="1">
                          <a:effectLst/>
                        </a:rPr>
                        <a:t>Anotace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Metodický postup: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err="1" smtClean="0">
                          <a:effectLst/>
                        </a:rPr>
                        <a:t>Klíčová</a:t>
                      </a:r>
                      <a:r>
                        <a:rPr lang="en-US" sz="1800" dirty="0" smtClean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slova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Datum </a:t>
                      </a:r>
                      <a:r>
                        <a:rPr lang="en-US" sz="1800" dirty="0" err="1">
                          <a:effectLst/>
                        </a:rPr>
                        <a:t>vytvoření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 je zaměřena k výkladu učiva                               v předmětu Matematika ve 2. ročníku.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Žáci  tvoří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příklady k obrázkům pomocí sčítání  a vytvoří příklad na násobení   /l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ist 4-5/.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Na listech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6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- 10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k příkladům na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sčítání přiřazují i příklady na násobení.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 listě  11 je shrnutí násobilky </a:t>
                      </a:r>
                      <a:r>
                        <a:rPr lang="cs-CZ" sz="1800" b="1" kern="1200" baseline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 </a:t>
                      </a:r>
                      <a:r>
                        <a:rPr lang="cs-CZ" sz="1800" b="1" kern="1200" baseline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 listě 12 jsou vypsané násobky  2.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baseline="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Násobení, násobky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baseline="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baseline="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10.3.2012</a:t>
                      </a:r>
                      <a:endParaRPr lang="cs-CZ" sz="1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8132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NÁSOBILKA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VYVOZENÍ NÁSOBILKY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8538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Zuzanka\AppData\Local\Microsoft\Windows\Temporary Internet Files\Content.IE5\SSS1EY1I\MC9001934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4855" y="891534"/>
            <a:ext cx="1296144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uzanka\AppData\Local\Microsoft\Windows\Temporary Internet Files\Content.IE5\SSS1EY1I\MC9001934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893464"/>
            <a:ext cx="1368152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uzanka\AppData\Local\Microsoft\Windows\Temporary Internet Files\Content.IE5\SSS1EY1I\MC9001934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5712" y="891534"/>
            <a:ext cx="1440160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1978798"/>
            <a:ext cx="6192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2              +               2               +              2               =            6</a:t>
            </a:r>
            <a:endParaRPr lang="cs-CZ" dirty="0"/>
          </a:p>
        </p:txBody>
      </p:sp>
      <p:pic>
        <p:nvPicPr>
          <p:cNvPr id="1030" name="Picture 6" descr="C:\Users\Zuzanka\AppData\Local\Microsoft\Windows\Temporary Internet Files\Content.IE5\4R4BV0FE\MC9004123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539" y="3598048"/>
            <a:ext cx="1480114" cy="992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Zuzanka\AppData\Local\Microsoft\Windows\Temporary Internet Files\Content.IE5\4R4BV0FE\MC9004123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539223"/>
            <a:ext cx="1461864" cy="980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Zuzanka\AppData\Local\Microsoft\Windows\Temporary Internet Files\Content.IE5\4R4BV0FE\MC9004123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2399" y="3539187"/>
            <a:ext cx="1436599" cy="963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Zuzanka\AppData\Local\Microsoft\Windows\Temporary Internet Files\Content.IE5\4R4BV0FE\MC9004123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5583" y="3492402"/>
            <a:ext cx="1531705" cy="102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3528" y="4653136"/>
            <a:ext cx="90377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4          +             4             +              4            +          4          =       16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371883" y="2708920"/>
            <a:ext cx="57743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3               .                  2                          =                   6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63596" y="5733256"/>
            <a:ext cx="6062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                .                       4                          =                          16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2425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Zuzanka\AppData\Local\Microsoft\Windows\Temporary Internet Files\Content.IE5\4R4BV0FE\MC9002373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4517" y="382868"/>
            <a:ext cx="967263" cy="1537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uzanka\AppData\Local\Microsoft\Windows\Temporary Internet Files\Content.IE5\4R4BV0FE\MC9002373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2798" y="337918"/>
            <a:ext cx="989757" cy="1537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Zuzanka\AppData\Local\Microsoft\Windows\Temporary Internet Files\Content.IE5\4R4BV0FE\MC9002373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6113" y="337918"/>
            <a:ext cx="989756" cy="1537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34517" y="2348880"/>
            <a:ext cx="6013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3         +          3         +        3          =        9       </a:t>
            </a:r>
            <a:endParaRPr lang="cs-CZ" dirty="0"/>
          </a:p>
        </p:txBody>
      </p:sp>
      <p:pic>
        <p:nvPicPr>
          <p:cNvPr id="2053" name="Picture 5" descr="C:\Users\Zuzanka\AppData\Local\Microsoft\Windows\Temporary Internet Files\Content.IE5\AH15TSI8\MC9000129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824" y="3819290"/>
            <a:ext cx="1156946" cy="1106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Zuzanka\AppData\Local\Microsoft\Windows\Temporary Internet Files\Content.IE5\AH15TSI8\MC9000129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6090" y="3864590"/>
            <a:ext cx="1088281" cy="1077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Zuzanka\AppData\Local\Microsoft\Windows\Temporary Internet Files\Content.IE5\AH15TSI8\MC9000129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3946" y="3879724"/>
            <a:ext cx="1088281" cy="1077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Zuzanka\AppData\Local\Microsoft\Windows\Temporary Internet Files\Content.IE5\AH15TSI8\MC9000129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5581" y="3864590"/>
            <a:ext cx="1088281" cy="1077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Zuzanka\AppData\Local\Microsoft\Windows\Temporary Internet Files\Content.IE5\AH15TSI8\MC9000129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5634" y="3852810"/>
            <a:ext cx="953789" cy="1077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4996586"/>
            <a:ext cx="89314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5         +         5         +        5        +           5       +          5        =        25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60297" y="3140968"/>
            <a:ext cx="39405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                    .                 3           =        9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18148" y="5877272"/>
            <a:ext cx="61732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                  .                    5                               =                        25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2691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3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25649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1674096"/>
            <a:ext cx="8305800" cy="2520280"/>
          </a:xfrm>
        </p:spPr>
        <p:txBody>
          <a:bodyPr/>
          <a:lstStyle/>
          <a:p>
            <a:r>
              <a:rPr lang="cs-CZ" dirty="0" smtClean="0"/>
              <a:t>           Vyvození  násobilky   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4602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Zuzanka\AppData\Local\Microsoft\Windows\Temporary Internet Files\Content.IE5\4R4BV0FE\MC90044178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010" y="908720"/>
            <a:ext cx="1431710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Zuzanka\AppData\Local\Microsoft\Windows\Temporary Internet Files\Content.IE5\4R4BV0FE\MC90044178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721" y="2806852"/>
            <a:ext cx="1279433" cy="1156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Zuzanka\AppData\Local\Microsoft\Windows\Temporary Internet Files\Content.IE5\4R4BV0FE\MC900441780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806852"/>
            <a:ext cx="1197994" cy="1156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Zuzanka\AppData\Local\Microsoft\Windows\Temporary Internet Files\Content.IE5\4R4BV0FE\MC90044178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967" y="4725144"/>
            <a:ext cx="1079562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Zuzanka\AppData\Local\Microsoft\Windows\Temporary Internet Files\Content.IE5\4R4BV0FE\MC900441780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6529" y="4725144"/>
            <a:ext cx="1185231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Zuzanka\AppData\Local\Microsoft\Windows\Temporary Internet Files\Content.IE5\4R4BV0FE\MC900441780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638171"/>
            <a:ext cx="981970" cy="1167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Zuzanka\AppData\Local\Microsoft\Windows\Temporary Internet Files\Content.IE5\4R4BV0FE\MC900441780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967" y="7029400"/>
            <a:ext cx="729186" cy="72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0" y="1556792"/>
            <a:ext cx="95838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  </a:t>
            </a:r>
            <a:r>
              <a:rPr lang="cs-CZ" dirty="0" smtClean="0">
                <a:solidFill>
                  <a:srgbClr val="002060"/>
                </a:solidFill>
              </a:rPr>
              <a:t>2                           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1   .   2   =   2   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flipH="1">
            <a:off x="510491" y="3015907"/>
            <a:ext cx="71468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                           2  +  2  =  4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2   .   2   =  4</a:t>
            </a:r>
            <a:r>
              <a:rPr lang="cs-CZ" dirty="0">
                <a:solidFill>
                  <a:srgbClr val="FF0000"/>
                </a:solidFill>
              </a:rPr>
              <a:t>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flipH="1">
            <a:off x="691149" y="4967880"/>
            <a:ext cx="73880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                                      2  +  2  +  2  =  6          </a:t>
            </a:r>
            <a:r>
              <a:rPr lang="cs-CZ" b="1" dirty="0" smtClean="0">
                <a:solidFill>
                  <a:srgbClr val="FF0000"/>
                </a:solidFill>
              </a:rPr>
              <a:t>3   .   2   =   6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7834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Zuzanka\AppData\Local\Microsoft\Windows\Temporary Internet Files\Content.IE5\4R4BV0FE\MC900441780[2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616" y="224643"/>
            <a:ext cx="1728192" cy="122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uzanka\AppData\Local\Microsoft\Windows\Temporary Internet Files\Content.IE5\4R4BV0FE\MC900441780[2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2618" y="153202"/>
            <a:ext cx="1440160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uzanka\AppData\Local\Microsoft\Windows\Temporary Internet Files\Content.IE5\4R4BV0FE\MC900441780[2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9404" y="224643"/>
            <a:ext cx="1800200" cy="1296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uzanka\AppData\Local\Microsoft\Windows\Temporary Internet Files\Content.IE5\4R4BV0FE\MC900441780[2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9604" y="85831"/>
            <a:ext cx="1875656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15616" y="1844824"/>
            <a:ext cx="60532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         +          2           +            2          +          2              =       8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65704" y="2492896"/>
            <a:ext cx="48253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                    4             .         2                =          8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30" name="Picture 6" descr="C:\Users\Zuzanka\AppData\Local\Microsoft\Windows\Temporary Internet Files\Content.IE5\4R4BV0FE\MC900441780[2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148" y="3539934"/>
            <a:ext cx="1584175" cy="1218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Zuzanka\AppData\Local\Microsoft\Windows\Temporary Internet Files\Content.IE5\4R4BV0FE\MC900441780[2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6514" y="3404814"/>
            <a:ext cx="1656184" cy="1218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Zuzanka\AppData\Local\Microsoft\Windows\Temporary Internet Files\Content.IE5\4R4BV0FE\MC900441780[2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8716" y="3442042"/>
            <a:ext cx="1440160" cy="1267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Zuzanka\AppData\Local\Microsoft\Windows\Temporary Internet Files\Content.IE5\4R4BV0FE\MC900441780[2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2654" y="3404814"/>
            <a:ext cx="1535208" cy="1187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Zuzanka\AppData\Local\Microsoft\Windows\Temporary Internet Files\Content.IE5\4R4BV0FE\MC900441780[2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3675" y="3442042"/>
            <a:ext cx="1431203" cy="1360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7235" y="4821401"/>
            <a:ext cx="72270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          +          2        +         2         +         2         +       2              =     10 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28780" y="5464193"/>
            <a:ext cx="43669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  </a:t>
            </a:r>
            <a:r>
              <a:rPr lang="cs-CZ" dirty="0" smtClean="0">
                <a:solidFill>
                  <a:srgbClr val="FF0000"/>
                </a:solidFill>
              </a:rPr>
              <a:t>5           .            2               =      10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4828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Zuzanka\AppData\Local\Microsoft\Windows\Temporary Internet Files\Content.IE5\4R4BV0FE\MC90044178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810915" cy="624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Zuzanka\AppData\Local\Microsoft\Windows\Temporary Internet Files\Content.IE5\4R4BV0FE\MC90044178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4443" y="196045"/>
            <a:ext cx="810915" cy="624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Zuzanka\AppData\Local\Microsoft\Windows\Temporary Internet Files\Content.IE5\4R4BV0FE\MC90044178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2276" y="196045"/>
            <a:ext cx="810915" cy="624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Zuzanka\AppData\Local\Microsoft\Windows\Temporary Internet Files\Content.IE5\4R4BV0FE\MC90044178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3032" y="196044"/>
            <a:ext cx="810915" cy="624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Zuzanka\AppData\Local\Microsoft\Windows\Temporary Internet Files\Content.IE5\4R4BV0FE\MC90044178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273" y="260647"/>
            <a:ext cx="810915" cy="624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Zuzanka\AppData\Local\Microsoft\Windows\Temporary Internet Files\Content.IE5\4R4BV0FE\MC90044178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247" y="260646"/>
            <a:ext cx="810915" cy="624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Zuzanka\AppData\Local\Microsoft\Windows\Temporary Internet Files\Content.IE5\4R4BV0FE\MC90044178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918" y="2100799"/>
            <a:ext cx="889025" cy="602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Zuzanka\AppData\Local\Microsoft\Windows\Temporary Internet Files\Content.IE5\4R4BV0FE\MC90044178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0294" y="2099627"/>
            <a:ext cx="889025" cy="602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Zuzanka\AppData\Local\Microsoft\Windows\Temporary Internet Files\Content.IE5\4R4BV0FE\MC90044178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3680" y="2099627"/>
            <a:ext cx="889025" cy="602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Zuzanka\AppData\Local\Microsoft\Windows\Temporary Internet Files\Content.IE5\4R4BV0FE\MC90044178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1730" y="2114653"/>
            <a:ext cx="889025" cy="602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Zuzanka\AppData\Local\Microsoft\Windows\Temporary Internet Files\Content.IE5\4R4BV0FE\MC90044178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4088" y="2159859"/>
            <a:ext cx="889025" cy="602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Zuzanka\AppData\Local\Microsoft\Windows\Temporary Internet Files\Content.IE5\4R4BV0FE\MC900441780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7399" y="2114653"/>
            <a:ext cx="810159" cy="54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Zuzanka\AppData\Local\Microsoft\Windows\Temporary Internet Files\Content.IE5\4R4BV0FE\MC90044178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8332" y="2167843"/>
            <a:ext cx="897472" cy="54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Users\Zuzanka\AppData\Local\Microsoft\Windows\Temporary Internet Files\Content.IE5\4R4BV0FE\MC900441780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7264" y="4631643"/>
            <a:ext cx="921933" cy="597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C:\Users\Zuzanka\AppData\Local\Microsoft\Windows\Temporary Internet Files\Content.IE5\4R4BV0FE\MC900441780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316" y="4581128"/>
            <a:ext cx="858750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3" name="Picture 17" descr="C:\Users\Zuzanka\AppData\Local\Microsoft\Windows\Temporary Internet Files\Content.IE5\4R4BV0FE\MC900441780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7734" y="4606385"/>
            <a:ext cx="822000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4" name="Picture 18" descr="C:\Users\Zuzanka\AppData\Local\Microsoft\Windows\Temporary Internet Files\Content.IE5\4R4BV0FE\MC900441780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5971" y="4557516"/>
            <a:ext cx="765123" cy="659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5" name="Picture 19" descr="C:\Users\Zuzanka\AppData\Local\Microsoft\Windows\Temporary Internet Files\Content.IE5\4R4BV0FE\MC900441780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1310" y="4522160"/>
            <a:ext cx="882637" cy="670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6" name="Picture 20" descr="C:\Users\Zuzanka\AppData\Local\Microsoft\Windows\Temporary Internet Files\Content.IE5\4R4BV0FE\MC900441780[1]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3712" y="4546451"/>
            <a:ext cx="975221" cy="622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7" name="Picture 21" descr="C:\Users\Zuzanka\AppData\Local\Microsoft\Windows\Temporary Internet Files\Content.IE5\4R4BV0FE\MC900441780[1]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933" y="4484024"/>
            <a:ext cx="975221" cy="622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8" name="Picture 22" descr="C:\Users\Zuzanka\AppData\Local\Microsoft\Windows\Temporary Internet Files\Content.IE5\4R4BV0FE\MC900441780[1]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6396" y="4484024"/>
            <a:ext cx="887616" cy="644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58476" y="955545"/>
            <a:ext cx="81262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       +     2      +    2     +     2     +     2     +     2     =    12              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6   .   2   =   12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flipH="1">
            <a:off x="49064" y="2708920"/>
            <a:ext cx="89473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2      +     2     +    2     +     2     +     2     +     2     +     2     +     2     =     14        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 flipH="1">
            <a:off x="85237" y="5373216"/>
            <a:ext cx="102772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        +     2       +       2      +      2     +     2     +     2      +       2        +      2       =    16                                                           </a:t>
            </a:r>
            <a:endParaRPr lang="cs-CZ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2483880" y="6309320"/>
            <a:ext cx="2303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8       .        2      =     16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24426" y="3501008"/>
            <a:ext cx="27510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   7       .       2         =      14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5063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4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4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4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4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8" grpId="0"/>
      <p:bldP spid="2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3244334"/>
            <a:ext cx="321753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450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 </a:t>
            </a:r>
            <a:endParaRPr lang="cs-CZ" dirty="0"/>
          </a:p>
        </p:txBody>
      </p:sp>
      <p:pic>
        <p:nvPicPr>
          <p:cNvPr id="2052" name="Picture 4" descr="C:\Users\Zuzanka\AppData\Local\Microsoft\Windows\Temporary Internet Files\Content.IE5\4R4BV0FE\MC90044178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64" y="527050"/>
            <a:ext cx="818058" cy="813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Zuzanka\AppData\Local\Microsoft\Windows\Temporary Internet Files\Content.IE5\4R4BV0FE\MC900441780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0969" y="986798"/>
            <a:ext cx="941439" cy="813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Zuzanka\AppData\Local\Microsoft\Windows\Temporary Internet Files\Content.IE5\4R4BV0FE\MC900441780[2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88316"/>
            <a:ext cx="824464" cy="852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1106" y="950889"/>
            <a:ext cx="929625" cy="9220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3807" y="527050"/>
            <a:ext cx="927100" cy="92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1268" y="914542"/>
            <a:ext cx="927100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2650" y="692696"/>
            <a:ext cx="927100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5545" y="1049162"/>
            <a:ext cx="927100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530175"/>
            <a:ext cx="927100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1834" y="3818437"/>
            <a:ext cx="927100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397" y="3197636"/>
            <a:ext cx="927100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622" y="3707884"/>
            <a:ext cx="927100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1803" y="2973887"/>
            <a:ext cx="927100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8368" y="3150116"/>
            <a:ext cx="927100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5" name="Picture 1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9812" y="3847939"/>
            <a:ext cx="927100" cy="93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1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0469" y="3722150"/>
            <a:ext cx="927100" cy="93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6" name="Picture 1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3812" y="3150116"/>
            <a:ext cx="927100" cy="93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7" name="Picture 1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7977" y="3197636"/>
            <a:ext cx="927100" cy="93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8" name="Picture 2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2645" y="3722150"/>
            <a:ext cx="927100" cy="93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45947" y="2348880"/>
            <a:ext cx="65550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   +  2  +  2  +  2  +  2  +  2  +  2  +  2  +  2  =  18              </a:t>
            </a:r>
            <a:r>
              <a:rPr lang="cs-CZ" dirty="0" smtClean="0">
                <a:solidFill>
                  <a:srgbClr val="FF0000"/>
                </a:solidFill>
              </a:rPr>
              <a:t>9  .  2  =  18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5947" y="5301208"/>
            <a:ext cx="67746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  +  2  +  2  +  2 + 2  + 2 +  2  +  2  +  2  +  2  =  20            </a:t>
            </a:r>
            <a:r>
              <a:rPr lang="cs-CZ" dirty="0" smtClean="0">
                <a:solidFill>
                  <a:srgbClr val="FF0000"/>
                </a:solidFill>
              </a:rPr>
              <a:t>10  .  2  =  20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1890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0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0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Násobilka  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16832"/>
            <a:ext cx="8229600" cy="4389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 </a:t>
            </a:r>
            <a:r>
              <a:rPr lang="cs-CZ" sz="3600" dirty="0"/>
              <a:t>0</a:t>
            </a:r>
            <a:r>
              <a:rPr lang="cs-CZ" sz="3600" dirty="0" smtClean="0"/>
              <a:t> . 2 = </a:t>
            </a:r>
            <a:r>
              <a:rPr lang="cs-CZ" sz="3600" b="1" dirty="0" smtClean="0"/>
              <a:t>0 </a:t>
            </a:r>
            <a:r>
              <a:rPr lang="cs-CZ" sz="3600" dirty="0" smtClean="0"/>
              <a:t>                               6 . 2 = </a:t>
            </a:r>
            <a:r>
              <a:rPr lang="cs-CZ" sz="3600" b="1" dirty="0" smtClean="0"/>
              <a:t>12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1 .  2 = </a:t>
            </a:r>
            <a:r>
              <a:rPr lang="cs-CZ" sz="3600" b="1" dirty="0" smtClean="0"/>
              <a:t>2   </a:t>
            </a:r>
            <a:r>
              <a:rPr lang="cs-CZ" sz="3600" dirty="0" smtClean="0"/>
              <a:t>                              7 .  2 = </a:t>
            </a:r>
            <a:r>
              <a:rPr lang="cs-CZ" sz="3600" b="1" dirty="0" smtClean="0"/>
              <a:t>14</a:t>
            </a:r>
          </a:p>
          <a:p>
            <a:pPr marL="0" indent="0">
              <a:buNone/>
            </a:pPr>
            <a:r>
              <a:rPr lang="cs-CZ" sz="3600" dirty="0" smtClean="0"/>
              <a:t> 2 . 2 = </a:t>
            </a:r>
            <a:r>
              <a:rPr lang="cs-CZ" sz="3600" b="1" dirty="0" smtClean="0"/>
              <a:t>4   </a:t>
            </a:r>
            <a:r>
              <a:rPr lang="cs-CZ" sz="3600" dirty="0" smtClean="0"/>
              <a:t>                              8 . 2 = </a:t>
            </a:r>
            <a:r>
              <a:rPr lang="cs-CZ" sz="3600" b="1" dirty="0" smtClean="0"/>
              <a:t>16</a:t>
            </a:r>
          </a:p>
          <a:p>
            <a:pPr marL="0" indent="0">
              <a:buNone/>
            </a:pPr>
            <a:r>
              <a:rPr lang="cs-CZ" sz="3600" dirty="0" smtClean="0"/>
              <a:t> 3 . 2 = </a:t>
            </a:r>
            <a:r>
              <a:rPr lang="cs-CZ" sz="3600" b="1" dirty="0" smtClean="0"/>
              <a:t>6 </a:t>
            </a:r>
            <a:r>
              <a:rPr lang="cs-CZ" sz="3600" dirty="0" smtClean="0"/>
              <a:t>                                9 . 2 = </a:t>
            </a:r>
            <a:r>
              <a:rPr lang="cs-CZ" sz="3600" b="1" dirty="0" smtClean="0"/>
              <a:t>18</a:t>
            </a:r>
            <a:endParaRPr lang="cs-CZ" sz="3600" b="1" dirty="0"/>
          </a:p>
          <a:p>
            <a:pPr marL="0" indent="0">
              <a:buNone/>
            </a:pPr>
            <a:r>
              <a:rPr lang="cs-CZ" sz="3600" dirty="0" smtClean="0"/>
              <a:t> 4 . 2 = </a:t>
            </a:r>
            <a:r>
              <a:rPr lang="cs-CZ" sz="3600" b="1" dirty="0" smtClean="0"/>
              <a:t>8 </a:t>
            </a:r>
            <a:r>
              <a:rPr lang="cs-CZ" sz="3600" dirty="0" smtClean="0"/>
              <a:t>                              10 .  2 = </a:t>
            </a:r>
            <a:r>
              <a:rPr lang="cs-CZ" sz="3600" b="1" dirty="0" smtClean="0"/>
              <a:t>20</a:t>
            </a:r>
          </a:p>
          <a:p>
            <a:pPr marL="0" indent="0">
              <a:buNone/>
            </a:pPr>
            <a:r>
              <a:rPr lang="cs-CZ" sz="3600" dirty="0" smtClean="0"/>
              <a:t> 5 . 2 = </a:t>
            </a:r>
            <a:r>
              <a:rPr lang="cs-CZ" sz="3600" b="1" dirty="0" smtClean="0"/>
              <a:t>10</a:t>
            </a:r>
          </a:p>
          <a:p>
            <a:pPr marL="0" indent="0">
              <a:buNone/>
            </a:pPr>
            <a:endParaRPr lang="cs-CZ" sz="3600" b="1" dirty="0"/>
          </a:p>
          <a:p>
            <a:pPr marL="0" indent="0">
              <a:buNone/>
            </a:pPr>
            <a:endParaRPr lang="cs-CZ" sz="3600" b="1" dirty="0" smtClean="0"/>
          </a:p>
        </p:txBody>
      </p:sp>
    </p:spTree>
    <p:extLst>
      <p:ext uri="{BB962C8B-B14F-4D97-AF65-F5344CB8AC3E}">
        <p14:creationId xmlns:p14="http://schemas.microsoft.com/office/powerpoint/2010/main" val="1426659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Násobky  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0, 2, 4, 6, 8, 10, 12, 14, 16, 18, 20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506784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Program </a:t>
            </a:r>
            <a:r>
              <a:rPr lang="cs-CZ" smtClean="0"/>
              <a:t>Microsoft Office 2012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8842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223</TotalTime>
  <Words>439</Words>
  <Application>Microsoft Office PowerPoint</Application>
  <PresentationFormat>Předvádění na obrazovce (4:3)</PresentationFormat>
  <Paragraphs>74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Prezentace aplikace PowerPoint</vt:lpstr>
      <vt:lpstr>Prezentace aplikace PowerPoint</vt:lpstr>
      <vt:lpstr>NÁSOBILKA</vt:lpstr>
      <vt:lpstr>Prezentace aplikace PowerPoint</vt:lpstr>
      <vt:lpstr>Prezentace aplikace PowerPoint</vt:lpstr>
      <vt:lpstr>           Vyvození  násobilky    2</vt:lpstr>
      <vt:lpstr>Prezentace aplikace PowerPoint</vt:lpstr>
      <vt:lpstr>Prezentace aplikace PowerPoint</vt:lpstr>
      <vt:lpstr>Prezentace aplikace PowerPoint</vt:lpstr>
      <vt:lpstr>Prezentace aplikace PowerPoint</vt:lpstr>
      <vt:lpstr>Násobilka   2</vt:lpstr>
      <vt:lpstr>Násobky   2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NÁSOBILKA</dc:title>
  <dc:creator>Zuzanka</dc:creator>
  <cp:lastModifiedBy>profesor</cp:lastModifiedBy>
  <cp:revision>28</cp:revision>
  <dcterms:created xsi:type="dcterms:W3CDTF">2012-03-23T19:13:33Z</dcterms:created>
  <dcterms:modified xsi:type="dcterms:W3CDTF">2012-04-10T05:22:51Z</dcterms:modified>
</cp:coreProperties>
</file>