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1"/>
  </p:notesMasterIdLst>
  <p:sldIdLst>
    <p:sldId id="262" r:id="rId2"/>
    <p:sldId id="261" r:id="rId3"/>
    <p:sldId id="256" r:id="rId4"/>
    <p:sldId id="258" r:id="rId5"/>
    <p:sldId id="259" r:id="rId6"/>
    <p:sldId id="264" r:id="rId7"/>
    <p:sldId id="257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D41FDE-1D92-4514-9CB9-C6D9E3F03DDF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57AFB7-5C49-4A1B-9A2D-022CFFA6DE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839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57AFB7-5C49-4A1B-9A2D-022CFFA6DE3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749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402CB-C0C2-41FB-ADA1-C344E8EF7452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F085DB3-8D62-4DD9-BE59-A0AD38103B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C:\Users\pc\Desktop\OPVK.jpg"/>
          <p:cNvPicPr>
            <a:picLocks noGrp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2656"/>
            <a:ext cx="5184576" cy="86409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6119122"/>
              </p:ext>
            </p:extLst>
          </p:nvPr>
        </p:nvGraphicFramePr>
        <p:xfrm>
          <a:off x="1475656" y="2348881"/>
          <a:ext cx="6192688" cy="23042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2371"/>
                <a:gridCol w="4690317"/>
              </a:tblGrid>
              <a:tr h="5810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Základní škola Podbořany, Husova 276, okres Louny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06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Mgr. Dagmar Sachsová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06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Název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VY_32_INOVACE_155_JEDNOTKY_DÉLKY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06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Téma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Opakování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813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Číslo projektu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 1.07/1.4.00/21.2975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128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711558987"/>
              </p:ext>
            </p:extLst>
          </p:nvPr>
        </p:nvGraphicFramePr>
        <p:xfrm>
          <a:off x="1187624" y="1484785"/>
          <a:ext cx="6636900" cy="3600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12817"/>
                <a:gridCol w="5024083"/>
              </a:tblGrid>
              <a:tr h="36004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 err="1">
                          <a:effectLst/>
                        </a:rPr>
                        <a:t>Anotace</a:t>
                      </a:r>
                      <a:r>
                        <a:rPr lang="en-US" sz="1400" b="0" dirty="0">
                          <a:effectLst/>
                        </a:rPr>
                        <a:t>: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 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>
                          <a:effectLst/>
                        </a:rPr>
                        <a:t> 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>
                          <a:effectLst/>
                        </a:rPr>
                        <a:t>Metodické pokyny: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 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>
                          <a:effectLst/>
                        </a:rPr>
                        <a:t> 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>
                          <a:effectLst/>
                        </a:rPr>
                        <a:t>Klíčová slova: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>
                          <a:effectLst/>
                        </a:rPr>
                        <a:t> 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>
                          <a:effectLst/>
                        </a:rPr>
                        <a:t> 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>
                          <a:effectLst/>
                        </a:rPr>
                        <a:t>Datum vytvoření:</a:t>
                      </a:r>
                      <a:endParaRPr lang="cs-CZ" sz="1100" b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 err="1" smtClean="0">
                          <a:effectLst/>
                        </a:rPr>
                        <a:t>Pr</a:t>
                      </a:r>
                      <a:r>
                        <a:rPr lang="cs-CZ" sz="1400" b="0" dirty="0" err="1" smtClean="0">
                          <a:effectLst/>
                        </a:rPr>
                        <a:t>ezentace</a:t>
                      </a:r>
                      <a:r>
                        <a:rPr lang="en-US" sz="1400" b="0" dirty="0" smtClean="0">
                          <a:effectLst/>
                        </a:rPr>
                        <a:t> </a:t>
                      </a:r>
                      <a:r>
                        <a:rPr lang="en-US" sz="1400" b="0" dirty="0" err="1">
                          <a:effectLst/>
                        </a:rPr>
                        <a:t>slouží</a:t>
                      </a:r>
                      <a:r>
                        <a:rPr lang="en-US" sz="1400" b="0" dirty="0">
                          <a:effectLst/>
                        </a:rPr>
                        <a:t> k </a:t>
                      </a:r>
                      <a:r>
                        <a:rPr lang="en-US" sz="1400" b="0" dirty="0" err="1">
                          <a:effectLst/>
                        </a:rPr>
                        <a:t>opakování</a:t>
                      </a:r>
                      <a:r>
                        <a:rPr lang="en-US" sz="1400" b="0" dirty="0">
                          <a:effectLst/>
                        </a:rPr>
                        <a:t> a </a:t>
                      </a:r>
                      <a:r>
                        <a:rPr lang="en-US" sz="1400" b="0" dirty="0" err="1">
                          <a:effectLst/>
                        </a:rPr>
                        <a:t>procvičování</a:t>
                      </a:r>
                      <a:r>
                        <a:rPr lang="en-US" sz="1400" b="0" dirty="0">
                          <a:effectLst/>
                        </a:rPr>
                        <a:t> </a:t>
                      </a:r>
                      <a:r>
                        <a:rPr lang="en-US" sz="1400" b="0" dirty="0" err="1">
                          <a:effectLst/>
                        </a:rPr>
                        <a:t>učiva</a:t>
                      </a:r>
                      <a:r>
                        <a:rPr lang="en-US" sz="1400" b="0" dirty="0">
                          <a:effectLst/>
                        </a:rPr>
                        <a:t> v </a:t>
                      </a:r>
                      <a:r>
                        <a:rPr lang="en-US" sz="1400" b="0" dirty="0" err="1">
                          <a:effectLst/>
                        </a:rPr>
                        <a:t>předmětu</a:t>
                      </a:r>
                      <a:r>
                        <a:rPr lang="en-US" sz="1400" b="0" dirty="0">
                          <a:effectLst/>
                        </a:rPr>
                        <a:t> </a:t>
                      </a:r>
                      <a:r>
                        <a:rPr lang="cs-CZ" sz="1400" b="0" dirty="0" smtClean="0">
                          <a:effectLst/>
                        </a:rPr>
                        <a:t>Matematika</a:t>
                      </a:r>
                      <a:r>
                        <a:rPr lang="cs-CZ" sz="1400" b="0" baseline="0" dirty="0" smtClean="0">
                          <a:effectLst/>
                        </a:rPr>
                        <a:t> </a:t>
                      </a:r>
                      <a:r>
                        <a:rPr lang="en-US" sz="1400" b="0" dirty="0" err="1" smtClean="0">
                          <a:effectLst/>
                        </a:rPr>
                        <a:t>ve</a:t>
                      </a:r>
                      <a:r>
                        <a:rPr lang="en-US" sz="1400" b="0" dirty="0" smtClean="0">
                          <a:effectLst/>
                        </a:rPr>
                        <a:t> </a:t>
                      </a:r>
                      <a:r>
                        <a:rPr lang="en-US" sz="1400" b="0" dirty="0">
                          <a:effectLst/>
                        </a:rPr>
                        <a:t>2. </a:t>
                      </a:r>
                      <a:r>
                        <a:rPr lang="en-US" sz="1400" b="0" dirty="0" err="1">
                          <a:effectLst/>
                        </a:rPr>
                        <a:t>ročníku</a:t>
                      </a:r>
                      <a:r>
                        <a:rPr lang="en-US" sz="1400" b="0" dirty="0">
                          <a:effectLst/>
                        </a:rPr>
                        <a:t>.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 </a:t>
                      </a:r>
                      <a:endParaRPr lang="cs-CZ" sz="1100" b="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 err="1">
                          <a:effectLst/>
                        </a:rPr>
                        <a:t>Žáci</a:t>
                      </a:r>
                      <a:r>
                        <a:rPr lang="en-US" sz="1400" b="0" dirty="0">
                          <a:effectLst/>
                        </a:rPr>
                        <a:t> </a:t>
                      </a:r>
                      <a:r>
                        <a:rPr lang="cs-CZ" sz="1400" b="0" dirty="0" smtClean="0">
                          <a:effectLst/>
                        </a:rPr>
                        <a:t>si</a:t>
                      </a:r>
                      <a:r>
                        <a:rPr lang="cs-CZ" sz="1400" b="0" baseline="0" dirty="0" smtClean="0">
                          <a:effectLst/>
                        </a:rPr>
                        <a:t> zopakují jednotky délky, měřidla, </a:t>
                      </a:r>
                      <a:r>
                        <a:rPr lang="cs-CZ" sz="1400" b="0" baseline="0" dirty="0" smtClean="0">
                          <a:effectLst/>
                        </a:rPr>
                        <a:t>narýsují úsečku dané délky</a:t>
                      </a:r>
                      <a:endParaRPr lang="cs-CZ" sz="1400" b="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baseline="0" dirty="0" smtClean="0">
                          <a:effectLst/>
                        </a:rPr>
                        <a:t>Metr, kilometr, decimetr, centimetr, milimetr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baseline="0" dirty="0" smtClean="0">
                          <a:effectLst/>
                        </a:rPr>
                        <a:t>23.5.2012</a:t>
                      </a:r>
                      <a:endParaRPr lang="cs-CZ" sz="1400" b="0" baseline="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926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JEDNOTKY DÉLKY</a:t>
            </a:r>
            <a:r>
              <a:rPr lang="cs-CZ" sz="7200" dirty="0"/>
              <a:t/>
            </a:r>
            <a:br>
              <a:rPr lang="cs-CZ" sz="7200" dirty="0"/>
            </a:b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59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960438" y="5013325"/>
            <a:ext cx="8183562" cy="1052513"/>
          </a:xfrm>
        </p:spPr>
        <p:txBody>
          <a:bodyPr>
            <a:noAutofit/>
          </a:bodyPr>
          <a:lstStyle/>
          <a:p>
            <a:r>
              <a:rPr lang="cs-CZ" sz="5400" dirty="0" smtClean="0"/>
              <a:t>MĚŘÍME URČITÉ VZDÁLENOSTI</a:t>
            </a:r>
            <a:endParaRPr lang="cs-CZ" sz="5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960438" y="530225"/>
            <a:ext cx="8183562" cy="418782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 smtClean="0"/>
              <a:t>KILOMETR 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METR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DECIMETR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CENTIMETR 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MILIMETR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4171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4198" y="971436"/>
            <a:ext cx="8624264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/>
          </a:p>
          <a:p>
            <a:endParaRPr lang="cs-CZ" sz="3600" dirty="0" smtClean="0"/>
          </a:p>
          <a:p>
            <a:r>
              <a:rPr lang="cs-CZ" sz="3600" dirty="0" smtClean="0"/>
              <a:t>1CENTIMETR = 1cm</a:t>
            </a:r>
          </a:p>
          <a:p>
            <a:endParaRPr lang="cs-CZ" sz="3600" dirty="0"/>
          </a:p>
          <a:p>
            <a:r>
              <a:rPr lang="cs-CZ" sz="3600" dirty="0" smtClean="0"/>
              <a:t>1 DECIMETR = 1 dm</a:t>
            </a:r>
          </a:p>
          <a:p>
            <a:pPr>
              <a:tabLst>
                <a:tab pos="7707313" algn="l"/>
              </a:tabLst>
            </a:pPr>
            <a:endParaRPr lang="cs-CZ" sz="3600" dirty="0" smtClean="0"/>
          </a:p>
          <a:p>
            <a:r>
              <a:rPr lang="cs-CZ" sz="3600" dirty="0" smtClean="0"/>
              <a:t>1 METR = 100 CENTIMETRŮ</a:t>
            </a:r>
          </a:p>
          <a:p>
            <a:endParaRPr lang="cs-CZ" sz="3600" dirty="0"/>
          </a:p>
          <a:p>
            <a:r>
              <a:rPr lang="cs-CZ" sz="3600" dirty="0" smtClean="0"/>
              <a:t>1 CENTIMETR = 10 MILIMETRŮ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4198" y="971436"/>
            <a:ext cx="4521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METR = 1 m</a:t>
            </a:r>
            <a:endParaRPr lang="cs-CZ" sz="3600" dirty="0"/>
          </a:p>
        </p:txBody>
      </p:sp>
      <p:pic>
        <p:nvPicPr>
          <p:cNvPr id="3075" name="Picture 3" descr="C:\Users\Domča\AppData\Local\Microsoft\Windows\Temporary Internet Files\Content.IE5\2JFFGCTD\MC9002151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113" y="800300"/>
            <a:ext cx="2409365" cy="2124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863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Výbuch 1 15"/>
          <p:cNvSpPr/>
          <p:nvPr/>
        </p:nvSpPr>
        <p:spPr>
          <a:xfrm>
            <a:off x="972031" y="3875971"/>
            <a:ext cx="2294137" cy="155433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1 14"/>
          <p:cNvSpPr/>
          <p:nvPr/>
        </p:nvSpPr>
        <p:spPr>
          <a:xfrm>
            <a:off x="4680012" y="4144728"/>
            <a:ext cx="2301182" cy="160159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1 13"/>
          <p:cNvSpPr/>
          <p:nvPr/>
        </p:nvSpPr>
        <p:spPr>
          <a:xfrm>
            <a:off x="1680122" y="4843067"/>
            <a:ext cx="2294137" cy="155433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1907704" y="1900060"/>
            <a:ext cx="1391386" cy="965843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2947043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litr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2281128"/>
            <a:ext cx="3466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kilogram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221097"/>
            <a:ext cx="44451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centimetr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3068960"/>
            <a:ext cx="3384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hektolitr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4653136"/>
            <a:ext cx="36690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kilometr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1" y="3361348"/>
            <a:ext cx="14440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gram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18486" y="1981200"/>
            <a:ext cx="1617410" cy="592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metr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3003" y="620688"/>
            <a:ext cx="76306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Která jednotka je jednotkou délky?</a:t>
            </a:r>
          </a:p>
          <a:p>
            <a:r>
              <a:rPr lang="cs-CZ" sz="3600" dirty="0" smtClean="0"/>
              <a:t>Najdeš ji?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18486" y="5237912"/>
            <a:ext cx="25612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decimetr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987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6" grpId="0" animBg="1"/>
      <p:bldP spid="15" grpId="0" animBg="1"/>
      <p:bldP spid="14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98831" y="5085184"/>
            <a:ext cx="8183880" cy="1051560"/>
          </a:xfrm>
        </p:spPr>
        <p:txBody>
          <a:bodyPr>
            <a:noAutofit/>
          </a:bodyPr>
          <a:lstStyle/>
          <a:p>
            <a:r>
              <a:rPr lang="cs-CZ" sz="6600" dirty="0" smtClean="0"/>
              <a:t>MĚŘIDLA</a:t>
            </a:r>
            <a:endParaRPr lang="cs-CZ" sz="6600" dirty="0"/>
          </a:p>
        </p:txBody>
      </p:sp>
      <p:pic>
        <p:nvPicPr>
          <p:cNvPr id="1027" name="Picture 3" descr="C:\Users\Domča\AppData\Local\Microsoft\Windows\Temporary Internet Files\Content.IE5\ILO8JFR1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342" y="3573016"/>
            <a:ext cx="2165102" cy="216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omča\AppData\Local\Microsoft\Windows\Temporary Internet Files\Content.IE5\2JFFGCTD\MC900296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660" y="2678031"/>
            <a:ext cx="2524686" cy="197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omča\AppData\Local\Microsoft\Windows\Temporary Internet Files\Content.IE5\DOA0SHOR\MC900310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445" y="980728"/>
            <a:ext cx="2461944" cy="1783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9326" y="2880565"/>
            <a:ext cx="3171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TROJÚHELNÍK, PRAVÍTKO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45091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SKLÁDACÍ METR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3710" y="1124744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PÁSMO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9326" y="5157192"/>
            <a:ext cx="3841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KREJČOVSKÝ METR</a:t>
            </a:r>
            <a:endParaRPr lang="cs-CZ" dirty="0"/>
          </a:p>
        </p:txBody>
      </p:sp>
      <p:pic>
        <p:nvPicPr>
          <p:cNvPr id="1033" name="Picture 9" descr="C:\Users\Domča\AppData\Local\Microsoft\Windows\Temporary Internet Files\Content.IE5\2JFFGCTD\MC9002341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313" y="512763"/>
            <a:ext cx="2767012" cy="1916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50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ásobení 2"/>
          <p:cNvSpPr/>
          <p:nvPr/>
        </p:nvSpPr>
        <p:spPr>
          <a:xfrm>
            <a:off x="-50183" y="4185084"/>
            <a:ext cx="576064" cy="64807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2957" y="3517331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4" y="4800542"/>
            <a:ext cx="8877378" cy="801954"/>
          </a:xfrm>
          <a:prstGeom prst="rect">
            <a:avLst/>
          </a:prstGeom>
        </p:spPr>
      </p:pic>
      <p:sp>
        <p:nvSpPr>
          <p:cNvPr id="7" name="Násobení 6"/>
          <p:cNvSpPr/>
          <p:nvPr/>
        </p:nvSpPr>
        <p:spPr>
          <a:xfrm>
            <a:off x="4192221" y="4179576"/>
            <a:ext cx="576064" cy="64807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639617" y="3547278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32957" y="4509120"/>
            <a:ext cx="771852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956376" y="3753906"/>
            <a:ext cx="288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907" y="828468"/>
            <a:ext cx="76234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 také používáme měřidlo – pravítko. Umíme narýsovat úsečku dané délky. Společně si narýsujeme úsečku, která bude měřit 6 cm.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0288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7" grpId="0" animBg="1"/>
      <p:bldP spid="8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28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149</TotalTime>
  <Words>140</Words>
  <Application>Microsoft Office PowerPoint</Application>
  <PresentationFormat>Předvádění na obrazovce (4:3)</PresentationFormat>
  <Paragraphs>69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Prezentace aplikace PowerPoint</vt:lpstr>
      <vt:lpstr>JEDNOTKY DÉLKY </vt:lpstr>
      <vt:lpstr>MĚŘÍME URČITÉ VZDÁLENOSTI</vt:lpstr>
      <vt:lpstr>Prezentace aplikace PowerPoint</vt:lpstr>
      <vt:lpstr>Prezentace aplikace PowerPoint</vt:lpstr>
      <vt:lpstr>MĚŘIDLA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MĚŘENÍ</dc:title>
  <dc:creator>Domča</dc:creator>
  <cp:lastModifiedBy>Zuzanka</cp:lastModifiedBy>
  <cp:revision>19</cp:revision>
  <dcterms:created xsi:type="dcterms:W3CDTF">2012-06-08T17:20:54Z</dcterms:created>
  <dcterms:modified xsi:type="dcterms:W3CDTF">2012-06-16T14:52:29Z</dcterms:modified>
</cp:coreProperties>
</file>