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9" r:id="rId4"/>
    <p:sldId id="257" r:id="rId5"/>
    <p:sldId id="256" r:id="rId6"/>
    <p:sldId id="258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4B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662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53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60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996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751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50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30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548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308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43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084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AAA11-BE74-4D7A-A8E8-47EA1F825353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865D3-6B79-49ED-8848-BE9269617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5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8952709"/>
              </p:ext>
            </p:extLst>
          </p:nvPr>
        </p:nvGraphicFramePr>
        <p:xfrm>
          <a:off x="683568" y="2060848"/>
          <a:ext cx="7848872" cy="21602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4169"/>
                <a:gridCol w="5944703"/>
              </a:tblGrid>
              <a:tr h="3563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Základní škola Podbořany, Husova 276, okres Louny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3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Mgr. Dagmar Sachsová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3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VY_32_INOVACE_157_JEDNOTKY_HMOTNOSTI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3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Opakování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jednotek hmotnosti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49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projektu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2656"/>
            <a:ext cx="5832648" cy="9361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7566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038761"/>
              </p:ext>
            </p:extLst>
          </p:nvPr>
        </p:nvGraphicFramePr>
        <p:xfrm>
          <a:off x="1586547" y="1777587"/>
          <a:ext cx="5970905" cy="367474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36747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Anotace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Metodické </a:t>
                      </a:r>
                      <a:r>
                        <a:rPr lang="cs-CZ" sz="1400" dirty="0" smtClean="0">
                          <a:effectLst/>
                        </a:rPr>
                        <a:t>pokyny: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Klíčová slova: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Datum vytvoření: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effectLst/>
                        </a:rPr>
                        <a:t>Pr</a:t>
                      </a:r>
                      <a:r>
                        <a:rPr lang="cs-CZ" sz="1400" dirty="0" err="1" smtClean="0">
                          <a:effectLst/>
                        </a:rPr>
                        <a:t>ezentace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slouží</a:t>
                      </a:r>
                      <a:r>
                        <a:rPr lang="en-US" sz="1400" dirty="0">
                          <a:effectLst/>
                        </a:rPr>
                        <a:t> k </a:t>
                      </a:r>
                      <a:r>
                        <a:rPr lang="en-US" sz="1400" dirty="0" err="1">
                          <a:effectLst/>
                        </a:rPr>
                        <a:t>opakování</a:t>
                      </a:r>
                      <a:r>
                        <a:rPr lang="en-US" sz="1400" dirty="0">
                          <a:effectLst/>
                        </a:rPr>
                        <a:t> a </a:t>
                      </a:r>
                      <a:r>
                        <a:rPr lang="en-US" sz="1400" dirty="0" err="1">
                          <a:effectLst/>
                        </a:rPr>
                        <a:t>procvičování</a:t>
                      </a:r>
                      <a:r>
                        <a:rPr lang="en-US" sz="1400" dirty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učiva</a:t>
                      </a:r>
                      <a:r>
                        <a:rPr lang="en-US" sz="1400" dirty="0">
                          <a:effectLst/>
                        </a:rPr>
                        <a:t> v </a:t>
                      </a:r>
                      <a:r>
                        <a:rPr lang="en-US" sz="1400" dirty="0" err="1">
                          <a:effectLst/>
                        </a:rPr>
                        <a:t>předmětu</a:t>
                      </a:r>
                      <a:r>
                        <a:rPr lang="en-US" sz="1400" dirty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Matematika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ve</a:t>
                      </a:r>
                      <a:r>
                        <a:rPr lang="en-US" sz="1400" dirty="0">
                          <a:effectLst/>
                        </a:rPr>
                        <a:t> 2. </a:t>
                      </a:r>
                      <a:r>
                        <a:rPr lang="en-US" sz="1400" dirty="0" err="1">
                          <a:effectLst/>
                        </a:rPr>
                        <a:t>ročníku</a:t>
                      </a:r>
                      <a:r>
                        <a:rPr lang="en-US" sz="1400" dirty="0">
                          <a:effectLst/>
                        </a:rPr>
                        <a:t>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Žáci</a:t>
                      </a:r>
                      <a:r>
                        <a:rPr lang="en-US" sz="1400" dirty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si</a:t>
                      </a:r>
                      <a:r>
                        <a:rPr lang="cs-CZ" sz="1400" baseline="0" dirty="0" smtClean="0">
                          <a:effectLst/>
                        </a:rPr>
                        <a:t> zopakují jednotky </a:t>
                      </a:r>
                      <a:r>
                        <a:rPr lang="cs-CZ" sz="1400" baseline="0" dirty="0" smtClean="0">
                          <a:effectLst/>
                        </a:rPr>
                        <a:t>hmotnosti,  prohlédnou si obrázky některých druhů vah, vypočítají příklady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Kilogram, gram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30.5.2012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2713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JEDNOTKY HMOTNOSTI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19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Hmotnost zjišťujeme vážením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Vážíme mouku, cukr, brambory, písek, pomeranče, zjišťujeme váhu člověka,…</a:t>
            </a:r>
          </a:p>
          <a:p>
            <a:r>
              <a:rPr lang="cs-CZ" dirty="0" smtClean="0"/>
              <a:t>Jednotkou váhy je:</a:t>
            </a:r>
          </a:p>
          <a:p>
            <a:pPr marL="0" indent="0">
              <a:buNone/>
            </a:pPr>
            <a:r>
              <a:rPr lang="cs-CZ" dirty="0" smtClean="0"/>
              <a:t>                          KILOGRAM -  kg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GRAM - 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1 kg = 1000 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585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60648"/>
            <a:ext cx="9128364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VÁŽÍME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Zuzanka\AppData\Local\Microsoft\Windows\Temporary Internet Files\Content.IE5\N7O3YOW0\MP900400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88" y="2996952"/>
            <a:ext cx="1809352" cy="271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Zuzanka\AppData\Local\Microsoft\Windows\Temporary Internet Files\Content.IE5\QBD2EPY5\MC900332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73" y="625593"/>
            <a:ext cx="1830388" cy="148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Zuzanka\AppData\Local\Microsoft\Windows\Temporary Internet Files\Content.IE5\XS1VMNMY\MC900335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058" y="3717032"/>
            <a:ext cx="2825732" cy="281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Zuzanka\AppData\Local\Microsoft\Windows\Temporary Internet Files\Content.IE5\XS1VMNMY\MC9003479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814" y="3247354"/>
            <a:ext cx="2403598" cy="328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Zuzanka\AppData\Local\Microsoft\Windows\Temporary Internet Files\Content.IE5\N7O3YOW0\MC9002925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52290"/>
            <a:ext cx="1717675" cy="17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Zuzanka\AppData\Local\Microsoft\Windows\Temporary Internet Files\Content.IE5\N7O3YOW0\MC9003524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782762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165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4252"/>
            <a:ext cx="266429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48kg + 20kg =                  </a:t>
            </a:r>
          </a:p>
          <a:p>
            <a:pPr marL="0" indent="0">
              <a:buNone/>
            </a:pPr>
            <a:r>
              <a:rPr lang="cs-CZ" dirty="0" smtClean="0"/>
              <a:t>50kg + 20kg =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46kg – 13kg =                  </a:t>
            </a:r>
          </a:p>
          <a:p>
            <a:pPr marL="0" indent="0">
              <a:buNone/>
            </a:pPr>
            <a:r>
              <a:rPr lang="cs-CZ" dirty="0" smtClean="0"/>
              <a:t>   8kg + 64kg =                   </a:t>
            </a:r>
          </a:p>
          <a:p>
            <a:pPr marL="0" indent="0">
              <a:buNone/>
            </a:pPr>
            <a:r>
              <a:rPr lang="cs-CZ" dirty="0" smtClean="0"/>
              <a:t>86kg – 30kg =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24kg –  9 kg =            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32040" y="1624252"/>
            <a:ext cx="27363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/>
              <a:t>16kg + 60kg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100kg – </a:t>
            </a:r>
            <a:r>
              <a:rPr lang="cs-CZ" sz="3200" dirty="0" smtClean="0"/>
              <a:t>30kg =</a:t>
            </a:r>
            <a:endParaRPr lang="cs-CZ" sz="3200" dirty="0"/>
          </a:p>
          <a:p>
            <a:pPr>
              <a:spcBef>
                <a:spcPct val="20000"/>
              </a:spcBef>
            </a:pPr>
            <a:r>
              <a:rPr lang="cs-CZ" sz="3200" dirty="0"/>
              <a:t>54kg +  7 kg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12kg + 47kg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75kg – 35kg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67kg + </a:t>
            </a:r>
            <a:r>
              <a:rPr lang="cs-CZ" sz="3200" dirty="0" smtClean="0"/>
              <a:t>33kg =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46198" y="1626956"/>
            <a:ext cx="11521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68kg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70kg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33kg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72kg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56kg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15kg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359042" y="1624252"/>
            <a:ext cx="131451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76kg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70kg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61kg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59kg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40kg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100kg</a:t>
            </a:r>
          </a:p>
        </p:txBody>
      </p:sp>
    </p:spTree>
    <p:extLst>
      <p:ext uri="{BB962C8B-B14F-4D97-AF65-F5344CB8AC3E}">
        <p14:creationId xmlns:p14="http://schemas.microsoft.com/office/powerpoint/2010/main" val="216138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SOUSTŘEĎ SE A 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88840"/>
            <a:ext cx="2520280" cy="2448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50g + 50g =                        </a:t>
            </a:r>
          </a:p>
          <a:p>
            <a:pPr marL="0" indent="0">
              <a:buNone/>
            </a:pPr>
            <a:r>
              <a:rPr lang="cs-CZ" dirty="0" smtClean="0"/>
              <a:t>28g + 60g =                        </a:t>
            </a:r>
          </a:p>
          <a:p>
            <a:pPr marL="0" indent="0">
              <a:buNone/>
            </a:pPr>
            <a:r>
              <a:rPr lang="cs-CZ" dirty="0" smtClean="0"/>
              <a:t>14g + 60g =                        </a:t>
            </a:r>
          </a:p>
          <a:p>
            <a:pPr marL="0" indent="0">
              <a:buNone/>
            </a:pPr>
            <a:r>
              <a:rPr lang="cs-CZ" dirty="0" smtClean="0"/>
              <a:t>67g – 47g =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221512" y="4581128"/>
            <a:ext cx="424847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22kg 50g  +  30kg 20g =</a:t>
            </a:r>
          </a:p>
          <a:p>
            <a:r>
              <a:rPr lang="cs-CZ" sz="3200" dirty="0"/>
              <a:t>54kg 10g  +  8kg 60g =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23330" y="1879251"/>
            <a:ext cx="2664296" cy="2357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/>
              <a:t>43g + 30g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72g + 6g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80g  - 50g =</a:t>
            </a:r>
          </a:p>
          <a:p>
            <a:pPr>
              <a:spcBef>
                <a:spcPct val="20000"/>
              </a:spcBef>
            </a:pPr>
            <a:r>
              <a:rPr lang="cs-CZ" sz="3200" dirty="0"/>
              <a:t>68g – 8g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2060848"/>
            <a:ext cx="1008112" cy="2357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100g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88g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74g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20g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308304" y="1927207"/>
            <a:ext cx="1224136" cy="2357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73g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78g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30g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60g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28184" y="4581128"/>
            <a:ext cx="2675441" cy="117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55kg 70g</a:t>
            </a: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FF0000"/>
                </a:solidFill>
              </a:rPr>
              <a:t>62kg 70g</a:t>
            </a:r>
          </a:p>
        </p:txBody>
      </p:sp>
    </p:spTree>
    <p:extLst>
      <p:ext uri="{BB962C8B-B14F-4D97-AF65-F5344CB8AC3E}">
        <p14:creationId xmlns:p14="http://schemas.microsoft.com/office/powerpoint/2010/main" val="320112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</a:t>
            </a:r>
            <a:r>
              <a:rPr lang="cs-CZ" smtClean="0"/>
              <a:t>Microsoft Office 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5222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219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JEDNOTKY HMOTNOSTI</vt:lpstr>
      <vt:lpstr>Hmotnost zjišťujeme vážením</vt:lpstr>
      <vt:lpstr>VÁŽÍME</vt:lpstr>
      <vt:lpstr> VYPOČÍTEJ</vt:lpstr>
      <vt:lpstr>SOUSTŘEĎ SE A VYPOČÍTEJ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VÁHY</dc:title>
  <dc:creator>Zuzanka</dc:creator>
  <cp:lastModifiedBy>Zuzanka</cp:lastModifiedBy>
  <cp:revision>15</cp:revision>
  <dcterms:created xsi:type="dcterms:W3CDTF">2012-06-09T15:51:36Z</dcterms:created>
  <dcterms:modified xsi:type="dcterms:W3CDTF">2012-06-16T14:54:59Z</dcterms:modified>
</cp:coreProperties>
</file>