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C1E0E-651B-4C72-B8D1-D9E1EF3DC40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B8129-C7D3-473B-8386-148B3226E9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E8E4-C960-43E9-87A8-63A868CAAED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7F5AD9-BE85-4091-BBF3-21CBE23D5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7DA9D-0FFE-4A43-B512-7E7F44C8C50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91915-A27F-4501-9A28-1230600EBB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E65B4-6098-4B63-8607-D2FEBC8AFFC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63D9D-3E34-4B3F-9A54-7612A8B3C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9CE79-B508-48F8-A5D1-9F7A2E6E95B1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336B76-A8AD-4B34-BB32-8BADCFF3B5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5A268-2F4F-4EC3-ACDE-85EAB690FC3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10E9C-B0D7-4EE6-A3D4-80761971E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8A7F4-BBF4-4C4B-A0F5-3896BAC87611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4EC7C-70A3-4785-8261-D11566E9BA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094FD-9FA2-478D-8500-3716D39CA8D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17798-451D-41DE-A256-0CB6C0316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936FE-8730-45E9-9C5B-58C0CA74867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C26C9-8FE7-4C31-8195-5179EBB17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CFB5D-743B-4DFC-A2F5-B976DE0FEE5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34147-E59C-4B8C-A820-4FBE4E239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94257-EE9A-4A9B-A33C-EEED782FB73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83ECF-D056-49C4-A9CB-78F3C645E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21C400F-00D4-4174-A7B0-1329CE3A480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D490DE6-6C5E-4007-B0E9-2A6B668CB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8" r:id="rId7"/>
    <p:sldLayoutId id="2147483689" r:id="rId8"/>
    <p:sldLayoutId id="2147483690" r:id="rId9"/>
    <p:sldLayoutId id="2147483681" r:id="rId10"/>
    <p:sldLayoutId id="21474836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c/Snail.jpg/200px-Snail.jpg" TargetMode="External"/><Relationship Id="rId2" Type="http://schemas.openxmlformats.org/officeDocument/2006/relationships/hyperlink" Target="http://t2.gstatic.com/images?q=tbn:ANd9GcRqNg4zoPxYGzAG9LnAfFuMJzCNkEBZIEG3i40MCEbFplHuFWZBG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0.gstatic.com/images?q=tbn:ANd9GcQ35WrNEorNJH2LKezoOo4GpdjnkN-5eIFLXqo6ZhZlO3G-2IC-Kw" TargetMode="External"/><Relationship Id="rId4" Type="http://schemas.openxmlformats.org/officeDocument/2006/relationships/hyperlink" Target="http://t0.gstatic.com/images?q=tbn:ANd9GcT3IogvvI9mqv9zn988nE-qqwPm0q8UThDWybaPrqCO5BUa12p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785813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813" y="2786063"/>
          <a:ext cx="7572375" cy="2071687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VY_32_INOVACE_122_Plži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00240"/>
            <a:ext cx="8458200" cy="122237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b="1" i="1" dirty="0" smtClean="0">
                <a:latin typeface="Arial" pitchFamily="34" charset="0"/>
                <a:cs typeface="Arial" pitchFamily="34" charset="0"/>
              </a:rPr>
              <a:t>PLŽI</a:t>
            </a:r>
            <a:endParaRPr lang="cs-CZ" sz="5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" y="714375"/>
            <a:ext cx="8458200" cy="9144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MĚKKÝŠI</a:t>
            </a:r>
            <a:endParaRPr lang="cs-CZ" sz="8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3286125"/>
            <a:ext cx="8682037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Žáci se seznámí s </a:t>
            </a:r>
            <a:r>
              <a:rPr lang="cs-CZ" sz="3200" b="1" i="1">
                <a:solidFill>
                  <a:srgbClr val="00B050"/>
                </a:solidFill>
              </a:rPr>
              <a:t>hlemýžděm zahradním</a:t>
            </a:r>
          </a:p>
          <a:p>
            <a:r>
              <a:rPr lang="cs-CZ" sz="3200"/>
              <a:t>a </a:t>
            </a:r>
            <a:r>
              <a:rPr lang="cs-CZ" sz="3200" b="1" i="1">
                <a:solidFill>
                  <a:srgbClr val="00B050"/>
                </a:solidFill>
              </a:rPr>
              <a:t>slimákem největším</a:t>
            </a:r>
            <a:r>
              <a:rPr lang="cs-CZ" sz="3200" i="1"/>
              <a:t>. D</a:t>
            </a:r>
            <a:r>
              <a:rPr lang="cs-CZ" sz="3200"/>
              <a:t>ozví se, kde plži žijí, </a:t>
            </a:r>
          </a:p>
          <a:p>
            <a:r>
              <a:rPr lang="cs-CZ" sz="3200"/>
              <a:t>čím se živí, jak dýchají, zda jsou užiteční </a:t>
            </a:r>
          </a:p>
          <a:p>
            <a:r>
              <a:rPr lang="cs-CZ" sz="3200"/>
              <a:t>a další zajímavosti.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HLEMÝŽĎ ZAHRADNÍ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00125" y="1785938"/>
            <a:ext cx="2000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FF0000"/>
                </a:solidFill>
                <a:cs typeface="Arial" charset="0"/>
              </a:rPr>
              <a:t>ulita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143250" y="1785938"/>
            <a:ext cx="1071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FF0000"/>
                </a:solidFill>
                <a:cs typeface="Arial" charset="0"/>
              </a:rPr>
              <a:t>hlava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215063" y="3571875"/>
            <a:ext cx="2214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tykadlové oči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72188" y="4429125"/>
            <a:ext cx="2682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hmatová tykadla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215063" y="5214938"/>
            <a:ext cx="919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noha</a:t>
            </a:r>
          </a:p>
        </p:txBody>
      </p:sp>
      <p:pic>
        <p:nvPicPr>
          <p:cNvPr id="12298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71625" y="2643188"/>
            <a:ext cx="4143375" cy="3071812"/>
          </a:xfrm>
        </p:spPr>
      </p:pic>
      <p:cxnSp>
        <p:nvCxnSpPr>
          <p:cNvPr id="15" name="Přímá spojovací šipka 14"/>
          <p:cNvCxnSpPr/>
          <p:nvPr/>
        </p:nvCxnSpPr>
        <p:spPr>
          <a:xfrm rot="16200000" flipH="1">
            <a:off x="2178844" y="2321719"/>
            <a:ext cx="1357312" cy="1143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H="1">
            <a:off x="3000375" y="2928938"/>
            <a:ext cx="2143125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8" idx="1"/>
          </p:cNvCxnSpPr>
          <p:nvPr/>
        </p:nvCxnSpPr>
        <p:spPr>
          <a:xfrm rot="10800000" flipV="1">
            <a:off x="5286375" y="3802063"/>
            <a:ext cx="928688" cy="127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8" idx="1"/>
          </p:cNvCxnSpPr>
          <p:nvPr/>
        </p:nvCxnSpPr>
        <p:spPr>
          <a:xfrm rot="10800000" flipV="1">
            <a:off x="4572000" y="3802063"/>
            <a:ext cx="1643063" cy="6270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2" idx="1"/>
          </p:cNvCxnSpPr>
          <p:nvPr/>
        </p:nvCxnSpPr>
        <p:spPr>
          <a:xfrm rot="10800000">
            <a:off x="4857750" y="4572000"/>
            <a:ext cx="1214438" cy="88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2" idx="1"/>
          </p:cNvCxnSpPr>
          <p:nvPr/>
        </p:nvCxnSpPr>
        <p:spPr>
          <a:xfrm rot="10800000" flipV="1">
            <a:off x="4643438" y="4660900"/>
            <a:ext cx="1428750" cy="1254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3" idx="1"/>
          </p:cNvCxnSpPr>
          <p:nvPr/>
        </p:nvCxnSpPr>
        <p:spPr>
          <a:xfrm rot="10800000">
            <a:off x="3286125" y="4429125"/>
            <a:ext cx="2928938" cy="1016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hlemýžď</a:t>
            </a:r>
            <a:endParaRPr lang="cs-CZ" sz="5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686800" cy="5643562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žije na </a:t>
            </a: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vlhkých místech </a:t>
            </a:r>
            <a:r>
              <a:rPr lang="cs-CZ" sz="3900" dirty="0" smtClean="0">
                <a:latin typeface="Arial" pitchFamily="34" charset="0"/>
                <a:cs typeface="Arial" pitchFamily="34" charset="0"/>
              </a:rPr>
              <a:t>(zahrada, les)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dýchá </a:t>
            </a: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plícemi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potravou jsou </a:t>
            </a: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dužnaté rostliny </a:t>
            </a:r>
            <a:r>
              <a:rPr lang="cs-CZ" sz="3900" dirty="0" smtClean="0">
                <a:latin typeface="Arial" pitchFamily="34" charset="0"/>
                <a:cs typeface="Arial" pitchFamily="34" charset="0"/>
              </a:rPr>
              <a:t>(plevel, salát, zelenina, ovoce)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potravu strouhá </a:t>
            </a: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jazykovou páskou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pohybuje se pomocí </a:t>
            </a: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svalnaté nohy</a:t>
            </a:r>
            <a:r>
              <a:rPr lang="cs-CZ" sz="3900" dirty="0" smtClean="0">
                <a:latin typeface="Arial" pitchFamily="34" charset="0"/>
                <a:cs typeface="Arial" pitchFamily="34" charset="0"/>
              </a:rPr>
              <a:t>, vylučující lepkavý sliz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obojetník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přezimuje </a:t>
            </a:r>
            <a:r>
              <a:rPr lang="cs-CZ" sz="3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 zemi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- hlemýžď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85875"/>
            <a:ext cx="8686800" cy="5214938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36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 Kde žije </a:t>
            </a:r>
            <a:r>
              <a:rPr lang="cs-CZ" sz="3600" smtClean="0">
                <a:latin typeface="Arial" charset="0"/>
                <a:cs typeface="Arial" charset="0"/>
              </a:rPr>
              <a:t>hlemýžď?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 Čím dýchá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 Čím se živí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Jak se </a:t>
            </a:r>
            <a:r>
              <a:rPr lang="cs-CZ" sz="36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pohybuje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Jak se </a:t>
            </a:r>
            <a:r>
              <a:rPr lang="cs-CZ" sz="36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rozmnožuje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Jak přečkává </a:t>
            </a:r>
            <a:r>
              <a:rPr lang="cs-CZ" sz="36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zimu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Jak se jmenuje </a:t>
            </a:r>
            <a:r>
              <a:rPr lang="cs-CZ" sz="36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skořápka hlemýždě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Doplň šipky 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00125" y="3286125"/>
            <a:ext cx="81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ulita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00125" y="5286375"/>
            <a:ext cx="919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noha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57750" y="2643188"/>
            <a:ext cx="971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hlava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357938" y="3643313"/>
            <a:ext cx="2133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tykadlové oči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215063" y="5072063"/>
            <a:ext cx="2597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hmatová tykadla</a:t>
            </a:r>
          </a:p>
        </p:txBody>
      </p:sp>
      <p:pic>
        <p:nvPicPr>
          <p:cNvPr id="1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0313" y="3143250"/>
            <a:ext cx="3467100" cy="25622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SLIMÁK NEJVĚTŠÍ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500688" y="1857375"/>
            <a:ext cx="1428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cs typeface="Arial" charset="0"/>
              </a:rPr>
              <a:t>hlava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000375" y="5429250"/>
            <a:ext cx="919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cs typeface="Arial" charset="0"/>
              </a:rPr>
              <a:t>noha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214688" y="1785938"/>
            <a:ext cx="2025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cs typeface="Arial" charset="0"/>
              </a:rPr>
              <a:t>plášťový štít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929438" y="1928813"/>
            <a:ext cx="2133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cs typeface="Arial" charset="0"/>
              </a:rPr>
              <a:t>tykadlové oči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572250" y="3286125"/>
            <a:ext cx="2597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cs typeface="Arial" charset="0"/>
              </a:rPr>
              <a:t>hmatová tykadla</a:t>
            </a:r>
          </a:p>
        </p:txBody>
      </p:sp>
      <p:pic>
        <p:nvPicPr>
          <p:cNvPr id="16393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85875" y="2643188"/>
            <a:ext cx="5143500" cy="2500312"/>
          </a:xfrm>
        </p:spPr>
      </p:pic>
      <p:cxnSp>
        <p:nvCxnSpPr>
          <p:cNvPr id="15" name="Přímá spojovací šipka 14"/>
          <p:cNvCxnSpPr/>
          <p:nvPr/>
        </p:nvCxnSpPr>
        <p:spPr>
          <a:xfrm rot="16200000" flipH="1">
            <a:off x="3643312" y="2643188"/>
            <a:ext cx="1357313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8" idx="2"/>
          </p:cNvCxnSpPr>
          <p:nvPr/>
        </p:nvCxnSpPr>
        <p:spPr>
          <a:xfrm rot="5400000">
            <a:off x="5410200" y="2552701"/>
            <a:ext cx="1038225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6143625" y="2428875"/>
            <a:ext cx="1214438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5214938" y="2428875"/>
            <a:ext cx="2214562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2" idx="1"/>
          </p:cNvCxnSpPr>
          <p:nvPr/>
        </p:nvCxnSpPr>
        <p:spPr>
          <a:xfrm rot="10800000">
            <a:off x="6072188" y="3286125"/>
            <a:ext cx="500062" cy="230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9" idx="0"/>
          </p:cNvCxnSpPr>
          <p:nvPr/>
        </p:nvCxnSpPr>
        <p:spPr>
          <a:xfrm rot="16200000" flipV="1">
            <a:off x="2265363" y="4235450"/>
            <a:ext cx="1571625" cy="8159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SLIMÁK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nemá ulitu, ale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plášťový štít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žije na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vlhkých místech </a:t>
            </a:r>
            <a:r>
              <a:rPr lang="cs-CZ" sz="4000" smtClean="0">
                <a:latin typeface="Arial" charset="0"/>
                <a:cs typeface="Arial" charset="0"/>
              </a:rPr>
              <a:t>blízko lidských obydlí (sklepy, spíže)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živí se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zbytky potravin</a:t>
            </a:r>
            <a:r>
              <a:rPr lang="cs-CZ" sz="4000" smtClean="0">
                <a:latin typeface="Arial" charset="0"/>
                <a:cs typeface="Arial" charset="0"/>
              </a:rPr>
              <a:t>, převážně zeleninou a ovocem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 – </a:t>
            </a:r>
            <a:r>
              <a:rPr lang="cs-CZ" sz="60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SLIMÁk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 Kde žije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 Čím se živí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 Má ulitu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Je to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plž nebo mlž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DOPLŇ ŠIPKY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1571625"/>
            <a:ext cx="8972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tykadlové oči   hlava   hmatová tykadla   plášťový štít   noha</a:t>
            </a:r>
          </a:p>
        </p:txBody>
      </p:sp>
      <p:pic>
        <p:nvPicPr>
          <p:cNvPr id="1946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57375" y="2928938"/>
            <a:ext cx="5072063" cy="33575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400" smtClean="0">
                <a:hlinkClick r:id="rId2"/>
              </a:rPr>
              <a:t>http://t2.gstatic.com/images?q=tbn:ANd9GcRqNg4zoPxYGzAG9LnAfFuMJzCNkEBZIEG3i40MCEbFplHuFWZBGg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3"/>
              </a:rPr>
              <a:t>http://upload.wikimedia.org/wikipedia/commons/thumb/c/cc/Snail.jpg/200px-Snail.jpg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4"/>
              </a:rPr>
              <a:t>http://t0.gstatic.com/images?q=tbn:ANd9GcT3IogvvI9mqv9zn988nE-qqwPm0q8UThDWybaPrqCO5BUa12po</a:t>
            </a:r>
            <a:r>
              <a:rPr lang="cs-CZ" sz="1400" smtClean="0"/>
              <a:t> </a:t>
            </a:r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5"/>
              </a:rPr>
              <a:t>http://t0.gstatic.com/images?q=tbn:ANd9GcQ35WrNEorNJH2LKezoOo4GpdjnkN-5eIFLXqo6ZhZlO3G-2IC-Kw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</TotalTime>
  <Words>176</Words>
  <Application>Microsoft Office PowerPoint</Application>
  <PresentationFormat>On-screen Show (4:3)</PresentationFormat>
  <Paragraphs>54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39</cp:revision>
  <dcterms:created xsi:type="dcterms:W3CDTF">2011-09-10T12:35:03Z</dcterms:created>
  <dcterms:modified xsi:type="dcterms:W3CDTF">2012-03-19T09:42:38Z</dcterms:modified>
</cp:coreProperties>
</file>