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2" r:id="rId3"/>
    <p:sldId id="261" r:id="rId4"/>
    <p:sldId id="263" r:id="rId5"/>
    <p:sldId id="265" r:id="rId6"/>
    <p:sldId id="266" r:id="rId7"/>
    <p:sldId id="26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Slovní zásoba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VY_32_INOVACE_At </a:t>
          </a:r>
          <a:r>
            <a:rPr lang="cs-CZ" sz="2000" b="0" dirty="0" err="1" smtClean="0"/>
            <a:t>the</a:t>
          </a:r>
          <a:r>
            <a:rPr lang="cs-CZ" sz="2000" b="0" dirty="0" smtClean="0"/>
            <a:t> </a:t>
          </a:r>
          <a:r>
            <a:rPr lang="cs-CZ" sz="2000" b="0" dirty="0" err="1" smtClean="0"/>
            <a:t>doctor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Mgr. Jana Kňourková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Mgr. Jana Kňourková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Slovní zásoba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VY_32_INOVACE_At </a:t>
          </a:r>
          <a:r>
            <a:rPr lang="cs-CZ" sz="2000" b="0" kern="1200" dirty="0" err="1" smtClean="0"/>
            <a:t>the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doctor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14.12.2013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14.12.2013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14.12.2013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4.wmf"/><Relationship Id="rId7" Type="http://schemas.openxmlformats.org/officeDocument/2006/relationships/image" Target="../media/image20.png"/><Relationship Id="rId12" Type="http://schemas.openxmlformats.org/officeDocument/2006/relationships/image" Target="../media/image25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11" Type="http://schemas.openxmlformats.org/officeDocument/2006/relationships/image" Target="../media/image24.jpeg"/><Relationship Id="rId5" Type="http://schemas.openxmlformats.org/officeDocument/2006/relationships/image" Target="../media/image18.jpeg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62849089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268760"/>
            <a:ext cx="7408333" cy="4857403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</a:t>
            </a:r>
            <a:r>
              <a:rPr lang="cs-CZ" dirty="0" smtClean="0"/>
              <a:t>6. </a:t>
            </a:r>
            <a:r>
              <a:rPr lang="cs-CZ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</a:t>
            </a:r>
            <a:r>
              <a:rPr lang="cs-CZ" dirty="0" smtClean="0"/>
              <a:t>45 </a:t>
            </a:r>
            <a:r>
              <a:rPr lang="cs-CZ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materiál slouží k procvičení slovní zásoby z oblasti </a:t>
            </a:r>
            <a:r>
              <a:rPr lang="cs-CZ" dirty="0" err="1" smtClean="0"/>
              <a:t>Seeing</a:t>
            </a:r>
            <a:r>
              <a:rPr lang="cs-CZ" dirty="0" smtClean="0"/>
              <a:t> a </a:t>
            </a:r>
            <a:r>
              <a:rPr lang="cs-CZ" dirty="0" err="1" smtClean="0"/>
              <a:t>doctor</a:t>
            </a:r>
            <a:r>
              <a:rPr lang="cs-CZ" dirty="0" smtClean="0"/>
              <a:t>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3 </a:t>
            </a:r>
            <a:r>
              <a:rPr lang="cs-CZ" dirty="0" smtClean="0"/>
              <a:t>– obsahuje nejčastější bolesti, zobrazí se kliknutím.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</a:t>
            </a:r>
            <a:r>
              <a:rPr lang="cs-CZ" dirty="0" smtClean="0"/>
              <a:t>4 – obsahuje pokyny, co dělat v případě nevolnosti, doplněno o obrázky, zároveň se procvičuje rozkazovací způsob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5 – žáci se mají zamyslet nad věcmi, které mohou vidět při návštěvě lékaře. Kliknutím na otazník se věc zobrazí, při dalším kliknutí se zobrazí psaná podoba a při dalším kliknutí společně zmizí.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6 – úkolem žáka je přiřadit slova k danému lékaři podle toho, zda spolu nějakým způsobem souvisí. Přiřazujte kliknutím či šipkou dolů.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č. 7 – zachycuje jednoduchou výměnu informací, úkolem žáka je doplnit z nabídky správné slovo – přiřadí se kliknutím či šipkou dolů.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966050" y="2795270"/>
            <a:ext cx="3060008" cy="1271067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I´m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ill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Janča\AppData\Local\Microsoft\Windows\Temporary Internet Files\Content.IE5\Z9M5PRHE\MC90043440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344" y="277054"/>
            <a:ext cx="1604066" cy="168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ča\AppData\Local\Microsoft\Windows\Temporary Internet Files\Content.IE5\0HTYP1IR\MC900411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48" y="1954510"/>
            <a:ext cx="1374626" cy="1313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ča\AppData\Local\Microsoft\Windows\Temporary Internet Files\Content.IE5\XAT1RMCR\MC9004301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018035"/>
            <a:ext cx="13747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ča\AppData\Local\Microsoft\Windows\Temporary Internet Files\Content.IE5\XAT1RMCR\MC9004257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851" y="392435"/>
            <a:ext cx="1879600" cy="162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ča\AppData\Local\Microsoft\Windows\Temporary Internet Files\Content.IE5\0HTYP1IR\MP9004393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48" y="3272836"/>
            <a:ext cx="1051371" cy="148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ča\AppData\Local\Microsoft\Windows\Temporary Internet Files\Content.IE5\0HTYP1IR\MC9003474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09" y="5211202"/>
            <a:ext cx="1274897" cy="1150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ča\AppData\Local\Microsoft\Windows\Temporary Internet Files\Content.IE5\J8OM2GKK\MC9000533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846835"/>
            <a:ext cx="1256386" cy="1396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203848" y="485155"/>
            <a:ext cx="2520280" cy="144016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wrong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1662998" y="2018035"/>
            <a:ext cx="1810824" cy="656555"/>
          </a:xfrm>
          <a:prstGeom prst="wedgeRoundRectCallout">
            <a:avLst>
              <a:gd name="adj1" fmla="val -85856"/>
              <a:gd name="adj2" fmla="val 47238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headache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2051720" y="5165043"/>
            <a:ext cx="1810824" cy="656555"/>
          </a:xfrm>
          <a:prstGeom prst="wedgeRoundRectCallout">
            <a:avLst>
              <a:gd name="adj1" fmla="val -85856"/>
              <a:gd name="adj2" fmla="val 47238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toothache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1321118" y="3518557"/>
            <a:ext cx="2026745" cy="910537"/>
          </a:xfrm>
          <a:prstGeom prst="wedgeRoundRectCallout">
            <a:avLst>
              <a:gd name="adj1" fmla="val -85856"/>
              <a:gd name="adj2" fmla="val 47238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a </a:t>
            </a:r>
            <a:r>
              <a:rPr lang="cs-CZ" sz="2400" dirty="0" err="1" smtClean="0"/>
              <a:t>temperature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5281456" y="2507346"/>
            <a:ext cx="1810824" cy="656555"/>
          </a:xfrm>
          <a:prstGeom prst="wedgeRoundRectCallout">
            <a:avLst>
              <a:gd name="adj1" fmla="val 107829"/>
              <a:gd name="adj2" fmla="val -61509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backache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5350439" y="4100817"/>
            <a:ext cx="1810824" cy="656555"/>
          </a:xfrm>
          <a:prstGeom prst="wedgeRoundRectCallout">
            <a:avLst>
              <a:gd name="adj1" fmla="val 90535"/>
              <a:gd name="adj2" fmla="val 12896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a </a:t>
            </a:r>
            <a:r>
              <a:rPr lang="cs-CZ" sz="2400" dirty="0" err="1" smtClean="0"/>
              <a:t>cold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33" name="Picture 9" descr="C:\Users\Janča\AppData\Local\Microsoft\Windows\Temporary Internet Files\Content.IE5\Z9M5PRHE\MC9002868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382743"/>
            <a:ext cx="1557818" cy="136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ový popisek 18"/>
          <p:cNvSpPr/>
          <p:nvPr/>
        </p:nvSpPr>
        <p:spPr>
          <a:xfrm>
            <a:off x="5350439" y="5515854"/>
            <a:ext cx="1810824" cy="656555"/>
          </a:xfrm>
          <a:prstGeom prst="wedgeRoundRectCallout">
            <a:avLst>
              <a:gd name="adj1" fmla="val 90535"/>
              <a:gd name="adj2" fmla="val 12896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 </a:t>
            </a:r>
            <a:r>
              <a:rPr lang="cs-CZ" sz="2400" dirty="0" err="1" smtClean="0"/>
              <a:t>earache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4" grpId="0" animBg="1"/>
      <p:bldP spid="15" grpId="0" animBg="1"/>
      <p:bldP spid="16" grpId="0" animBg="1"/>
      <p:bldP spid="17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I do?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323528" y="1772816"/>
            <a:ext cx="2664296" cy="1224136"/>
          </a:xfrm>
          <a:prstGeom prst="cloud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Go to </a:t>
            </a:r>
            <a:r>
              <a:rPr lang="cs-CZ" sz="2400" b="1" dirty="0" err="1" smtClean="0"/>
              <a:t>see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doctor</a:t>
            </a:r>
            <a:r>
              <a:rPr lang="cs-CZ" sz="2400" b="1" dirty="0" smtClean="0"/>
              <a:t>!</a:t>
            </a:r>
            <a:endParaRPr lang="cs-CZ" sz="2400" b="1" dirty="0"/>
          </a:p>
        </p:txBody>
      </p:sp>
      <p:pic>
        <p:nvPicPr>
          <p:cNvPr id="2051" name="Picture 3" descr="C:\Users\Janča\AppData\Local\Microsoft\Windows\Temporary Internet Files\Content.IE5\J8OM2GKK\dglxasset[2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549" y="1366577"/>
            <a:ext cx="1815084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Mrak 6"/>
          <p:cNvSpPr/>
          <p:nvPr/>
        </p:nvSpPr>
        <p:spPr>
          <a:xfrm>
            <a:off x="179512" y="3113061"/>
            <a:ext cx="4054085" cy="1558367"/>
          </a:xfrm>
          <a:prstGeom prst="cloud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Take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prescription</a:t>
            </a:r>
            <a:r>
              <a:rPr lang="cs-CZ" sz="2400" b="1" dirty="0" smtClean="0"/>
              <a:t> and </a:t>
            </a:r>
            <a:r>
              <a:rPr lang="cs-CZ" sz="2400" b="1" dirty="0" err="1" smtClean="0"/>
              <a:t>buy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pills</a:t>
            </a:r>
            <a:r>
              <a:rPr lang="cs-CZ" sz="2400" b="1" dirty="0" smtClean="0"/>
              <a:t>!</a:t>
            </a:r>
            <a:endParaRPr lang="cs-CZ" sz="2400" b="1" dirty="0"/>
          </a:p>
        </p:txBody>
      </p:sp>
      <p:pic>
        <p:nvPicPr>
          <p:cNvPr id="2052" name="Picture 4" descr="C:\Users\Janča\AppData\Local\Microsoft\Windows\Temporary Internet Files\Content.IE5\XAT1RMCR\MC9001861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126251"/>
            <a:ext cx="1737360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Mrak 8"/>
          <p:cNvSpPr/>
          <p:nvPr/>
        </p:nvSpPr>
        <p:spPr>
          <a:xfrm>
            <a:off x="323528" y="5085184"/>
            <a:ext cx="4846173" cy="1224136"/>
          </a:xfrm>
          <a:prstGeom prst="cloud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Have</a:t>
            </a:r>
            <a:r>
              <a:rPr lang="cs-CZ" sz="2400" b="1" dirty="0" smtClean="0"/>
              <a:t> a rest </a:t>
            </a:r>
            <a:r>
              <a:rPr lang="cs-CZ" sz="2400" b="1" dirty="0" err="1" smtClean="0"/>
              <a:t>then</a:t>
            </a:r>
            <a:r>
              <a:rPr lang="cs-CZ" sz="2400" b="1" dirty="0" smtClean="0"/>
              <a:t> go to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doctor</a:t>
            </a:r>
            <a:r>
              <a:rPr lang="cs-CZ" sz="2400" b="1" dirty="0" smtClean="0"/>
              <a:t> to </a:t>
            </a:r>
            <a:r>
              <a:rPr lang="cs-CZ" sz="2400" b="1" dirty="0" err="1" smtClean="0"/>
              <a:t>check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2053" name="Picture 5" descr="C:\Users\Janča\AppData\Local\Microsoft\Windows\Temporary Internet Files\Content.IE5\J8OM2GKK\MP9004487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15073"/>
            <a:ext cx="1941806" cy="145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ča\AppData\Local\Microsoft\Windows\Temporary Internet Files\Content.IE5\XAT1RMCR\MC9002516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203" y="4689667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7884368" y="5085184"/>
            <a:ext cx="1066583" cy="730313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After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week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5" name="Picture 7" descr="C:\Users\Janča\AppData\Local\Microsoft\Windows\Temporary Internet Files\Content.IE5\J8OM2GKK\MC9004405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676" y="5221554"/>
            <a:ext cx="1346448" cy="951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9618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surgery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323528" y="1556792"/>
            <a:ext cx="3800950" cy="144016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surgery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5" name="Mrak 4"/>
          <p:cNvSpPr/>
          <p:nvPr/>
        </p:nvSpPr>
        <p:spPr>
          <a:xfrm>
            <a:off x="4482092" y="2060848"/>
            <a:ext cx="4338380" cy="1743352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see</a:t>
            </a:r>
            <a:r>
              <a:rPr lang="cs-CZ" sz="2400" b="1" dirty="0" smtClean="0"/>
              <a:t>_________      </a:t>
            </a:r>
            <a:r>
              <a:rPr lang="cs-CZ" sz="2400" b="1" dirty="0" err="1" smtClean="0"/>
              <a:t>there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4098" name="Picture 2" descr="C:\Users\Janča\AppData\Local\Microsoft\Windows\Temporary Internet Files\Content.IE5\J8OM2GKK\MC900053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765442"/>
            <a:ext cx="1062220" cy="1041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ča\AppData\Local\Microsoft\Windows\Temporary Internet Files\Content.IE5\XAT1RMCR\MC900251667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473" y="3286403"/>
            <a:ext cx="1800200" cy="2853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487283" y="2388370"/>
            <a:ext cx="1503784" cy="3960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doctor</a:t>
            </a:r>
            <a:endParaRPr lang="cs-CZ" sz="2400" dirty="0"/>
          </a:p>
        </p:txBody>
      </p:sp>
      <p:pic>
        <p:nvPicPr>
          <p:cNvPr id="4100" name="Picture 4" descr="C:\Users\Janča\AppData\Local\Microsoft\Windows\Temporary Internet Files\Content.IE5\Z9M5PRHE\MC900280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19" y="3404200"/>
            <a:ext cx="2456507" cy="261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487283" y="2403085"/>
            <a:ext cx="1503784" cy="3960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nurse</a:t>
            </a:r>
            <a:endParaRPr lang="cs-CZ" sz="2400" dirty="0"/>
          </a:p>
        </p:txBody>
      </p:sp>
      <p:pic>
        <p:nvPicPr>
          <p:cNvPr id="4101" name="Picture 5" descr="C:\Users\Janča\AppData\Local\Microsoft\Windows\Temporary Internet Files\Content.IE5\J8OM2GKK\MP9003852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04" y="3756855"/>
            <a:ext cx="2919576" cy="208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6487283" y="2407540"/>
            <a:ext cx="1503784" cy="3960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phone</a:t>
            </a:r>
            <a:endParaRPr lang="cs-CZ" sz="2400" dirty="0"/>
          </a:p>
        </p:txBody>
      </p:sp>
      <p:pic>
        <p:nvPicPr>
          <p:cNvPr id="4102" name="Picture 6" descr="C:\Users\Janča\AppData\Local\Microsoft\Windows\Temporary Internet Files\Content.IE5\XAT1RMCR\MC900349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692" y="3798323"/>
            <a:ext cx="18288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6451987" y="2388370"/>
            <a:ext cx="1851575" cy="3960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a</a:t>
            </a:r>
            <a:r>
              <a:rPr lang="cs-CZ" sz="2400" dirty="0" err="1" smtClean="0"/>
              <a:t>n</a:t>
            </a:r>
            <a:r>
              <a:rPr lang="cs-CZ" sz="2400" dirty="0" smtClean="0"/>
              <a:t> </a:t>
            </a:r>
            <a:r>
              <a:rPr lang="cs-CZ" sz="2400" dirty="0" err="1" smtClean="0"/>
              <a:t>injection</a:t>
            </a:r>
            <a:endParaRPr lang="cs-CZ" sz="2400" dirty="0"/>
          </a:p>
        </p:txBody>
      </p:sp>
      <p:pic>
        <p:nvPicPr>
          <p:cNvPr id="4103" name="Picture 7" descr="C:\Users\Janča\AppData\Local\Microsoft\Windows\Temporary Internet Files\Content.IE5\J8OM2GKK\MC90044171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04" y="334158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6451986" y="2372053"/>
            <a:ext cx="1851575" cy="3960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tubes</a:t>
            </a:r>
            <a:endParaRPr lang="cs-CZ" sz="2400" dirty="0"/>
          </a:p>
        </p:txBody>
      </p:sp>
      <p:pic>
        <p:nvPicPr>
          <p:cNvPr id="4104" name="Picture 8" descr="C:\Users\Janča\AppData\Local\Microsoft\Windows\Temporary Internet Files\Content.IE5\Z9M5PRHE\MP90039928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49" y="3855883"/>
            <a:ext cx="3250685" cy="216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6460632" y="2372053"/>
            <a:ext cx="1530435" cy="3960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 </a:t>
            </a:r>
            <a:r>
              <a:rPr lang="cs-CZ" sz="2400" dirty="0" err="1" smtClean="0"/>
              <a:t>scale</a:t>
            </a:r>
            <a:endParaRPr lang="cs-CZ" sz="2400" dirty="0"/>
          </a:p>
        </p:txBody>
      </p:sp>
      <p:pic>
        <p:nvPicPr>
          <p:cNvPr id="4105" name="Picture 9" descr="C:\Users\Janča\AppData\Local\Microsoft\Windows\Temporary Internet Files\Content.IE5\OHDFLDQD\MC9002933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71" y="4008364"/>
            <a:ext cx="3538663" cy="202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6434847" y="2407540"/>
            <a:ext cx="1530435" cy="3960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bed</a:t>
            </a:r>
            <a:endParaRPr lang="cs-CZ" sz="2400" dirty="0" smtClean="0"/>
          </a:p>
        </p:txBody>
      </p:sp>
      <p:pic>
        <p:nvPicPr>
          <p:cNvPr id="4106" name="Picture 10" descr="C:\Users\Janča\AppData\Local\Microsoft\Windows\Temporary Internet Files\Content.IE5\XAT1RMCR\MC90037134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961" y="4026464"/>
            <a:ext cx="1827886" cy="179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6451987" y="2369398"/>
            <a:ext cx="1530435" cy="3960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medicines</a:t>
            </a:r>
            <a:endParaRPr lang="cs-CZ" sz="2400" dirty="0" smtClean="0"/>
          </a:p>
        </p:txBody>
      </p:sp>
      <p:pic>
        <p:nvPicPr>
          <p:cNvPr id="4107" name="Picture 11" descr="C:\Users\Janča\AppData\Local\Microsoft\Windows\Temporary Internet Files\Content.IE5\Z9M5PRHE\MP90032109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706" y="3798323"/>
            <a:ext cx="1511155" cy="2118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6461036" y="2276872"/>
            <a:ext cx="2071403" cy="50754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stethoscope</a:t>
            </a:r>
            <a:endParaRPr lang="cs-CZ" sz="2400" dirty="0" smtClean="0"/>
          </a:p>
        </p:txBody>
      </p:sp>
      <p:grpSp>
        <p:nvGrpSpPr>
          <p:cNvPr id="14" name="Skupina 13"/>
          <p:cNvGrpSpPr/>
          <p:nvPr/>
        </p:nvGrpSpPr>
        <p:grpSpPr>
          <a:xfrm>
            <a:off x="1039072" y="3771141"/>
            <a:ext cx="1771267" cy="2172804"/>
            <a:chOff x="4703157" y="3905158"/>
            <a:chExt cx="1771267" cy="2172804"/>
          </a:xfrm>
        </p:grpSpPr>
        <p:pic>
          <p:nvPicPr>
            <p:cNvPr id="4108" name="Picture 12" descr="C:\Users\Janča\AppData\Local\Microsoft\Windows\Temporary Internet Files\Content.IE5\0HTYP1IR\MC900404179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03157" y="3905158"/>
              <a:ext cx="1771267" cy="21728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8" name="Přímá spojnice se šipkou 7"/>
            <p:cNvCxnSpPr/>
            <p:nvPr/>
          </p:nvCxnSpPr>
          <p:spPr>
            <a:xfrm>
              <a:off x="4703157" y="4437112"/>
              <a:ext cx="660931" cy="86409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4" name="Obdélník 33"/>
          <p:cNvSpPr/>
          <p:nvPr/>
        </p:nvSpPr>
        <p:spPr>
          <a:xfrm>
            <a:off x="6462192" y="2388370"/>
            <a:ext cx="1894162" cy="3960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patient</a:t>
            </a:r>
            <a:endParaRPr lang="cs-CZ" sz="2400" dirty="0" smtClean="0"/>
          </a:p>
        </p:txBody>
      </p:sp>
      <p:sp>
        <p:nvSpPr>
          <p:cNvPr id="16" name="Zaoblený obdélník 15"/>
          <p:cNvSpPr/>
          <p:nvPr/>
        </p:nvSpPr>
        <p:spPr>
          <a:xfrm>
            <a:off x="4085782" y="4506973"/>
            <a:ext cx="2556056" cy="86409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many </a:t>
            </a:r>
            <a:r>
              <a:rPr lang="cs-CZ" sz="2800" dirty="0" err="1" smtClean="0"/>
              <a:t>others</a:t>
            </a:r>
            <a:r>
              <a:rPr lang="cs-CZ" sz="2800" dirty="0" smtClean="0"/>
              <a:t> </a:t>
            </a:r>
            <a:r>
              <a:rPr lang="cs-CZ" sz="2800" dirty="0" err="1" smtClean="0"/>
              <a:t>things</a:t>
            </a:r>
            <a:r>
              <a:rPr lang="cs-CZ" sz="2800" dirty="0" smtClean="0"/>
              <a:t>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320704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3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2" grpId="0" animBg="1"/>
      <p:bldP spid="12" grpId="1" animBg="1"/>
      <p:bldP spid="15" grpId="0" animBg="1"/>
      <p:bldP spid="15" grpId="1" animBg="1"/>
      <p:bldP spid="17" grpId="0" animBg="1"/>
      <p:bldP spid="17" grpId="1" animBg="1"/>
      <p:bldP spid="19" grpId="0" animBg="1"/>
      <p:bldP spid="19" grpId="1" animBg="1"/>
      <p:bldP spid="21" grpId="0" animBg="1"/>
      <p:bldP spid="21" grpId="1" animBg="1"/>
      <p:bldP spid="23" grpId="0" animBg="1"/>
      <p:bldP spid="23" grpId="1" animBg="1"/>
      <p:bldP spid="25" grpId="0" animBg="1"/>
      <p:bldP spid="25" grpId="1" animBg="1"/>
      <p:bldP spid="27" grpId="0" animBg="1"/>
      <p:bldP spid="27" grpId="1" animBg="1"/>
      <p:bldP spid="34" grpId="0" animBg="1"/>
      <p:bldP spid="34" grpId="1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Who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? </a:t>
            </a:r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doctors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pic>
        <p:nvPicPr>
          <p:cNvPr id="3074" name="Picture 2" descr="C:\Users\Janča\AppData\Local\Microsoft\Windows\Temporary Internet Files\Content.IE5\XAT1RMCR\MC900332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7583"/>
            <a:ext cx="1833372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ča\AppData\Local\Microsoft\Windows\Temporary Internet Files\Content.IE5\Z9M5PRHE\MC9003341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030" y="1818761"/>
            <a:ext cx="1660550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ča\AppData\Local\Microsoft\Windows\Temporary Internet Files\Content.IE5\J8OM2GKK\MC9000563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859" y="1988840"/>
            <a:ext cx="1842516" cy="1469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28146" y="4581128"/>
            <a:ext cx="2242372" cy="6477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a</a:t>
            </a:r>
            <a:r>
              <a:rPr lang="cs-CZ" sz="2400" dirty="0" err="1" smtClean="0"/>
              <a:t>n</a:t>
            </a:r>
            <a:r>
              <a:rPr lang="cs-CZ" sz="2400" dirty="0" smtClean="0"/>
              <a:t> </a:t>
            </a:r>
            <a:r>
              <a:rPr lang="cs-CZ" sz="2400" dirty="0" err="1" smtClean="0"/>
              <a:t>electric</a:t>
            </a:r>
            <a:r>
              <a:rPr lang="cs-CZ" sz="2400" dirty="0" smtClean="0"/>
              <a:t> </a:t>
            </a:r>
            <a:r>
              <a:rPr lang="cs-CZ" sz="2400" dirty="0" err="1" smtClean="0"/>
              <a:t>drill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7177117" y="5560540"/>
            <a:ext cx="1434391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f</a:t>
            </a:r>
            <a:r>
              <a:rPr lang="cs-CZ" sz="2400" dirty="0" err="1" smtClean="0"/>
              <a:t>alse</a:t>
            </a:r>
            <a:r>
              <a:rPr lang="cs-CZ" sz="2400" dirty="0" smtClean="0"/>
              <a:t> </a:t>
            </a:r>
            <a:r>
              <a:rPr lang="cs-CZ" sz="2400" dirty="0" err="1" smtClean="0"/>
              <a:t>teeth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2144937" y="5560540"/>
            <a:ext cx="1239595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filling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828131" y="4581128"/>
            <a:ext cx="1544069" cy="6477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t</a:t>
            </a:r>
            <a:r>
              <a:rPr lang="cs-CZ" sz="2400" dirty="0" smtClean="0"/>
              <a:t>o </a:t>
            </a:r>
            <a:r>
              <a:rPr lang="cs-CZ" sz="2400" dirty="0" err="1" smtClean="0"/>
              <a:t>hear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647821" y="4581444"/>
            <a:ext cx="1544069" cy="6477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ears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67544" y="5560540"/>
            <a:ext cx="1239595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eyes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822330" y="5560540"/>
            <a:ext cx="1239595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t</a:t>
            </a:r>
            <a:r>
              <a:rPr lang="cs-CZ" sz="2400" dirty="0" smtClean="0"/>
              <a:t>o </a:t>
            </a:r>
            <a:r>
              <a:rPr lang="cs-CZ" sz="2400" dirty="0" err="1" smtClean="0"/>
              <a:t>see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008441" y="4586358"/>
            <a:ext cx="1544069" cy="6477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mouth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5499723" y="5560540"/>
            <a:ext cx="1239595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glasses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3957" y="1417522"/>
            <a:ext cx="2009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dentist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0152" y="1417522"/>
            <a:ext cx="24482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ear</a:t>
            </a:r>
            <a:r>
              <a:rPr lang="cs-CZ" sz="2400" dirty="0" smtClean="0"/>
              <a:t> </a:t>
            </a:r>
            <a:r>
              <a:rPr lang="cs-CZ" sz="2400" dirty="0" err="1" smtClean="0"/>
              <a:t>specialist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04367" y="1417522"/>
            <a:ext cx="18545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oculist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341340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3.90379E-6 C -0.00122 -0.03955 0.0033 -0.06476 -0.01198 -0.0976 C -0.01302 -0.105 -0.01354 -0.11263 -0.01632 -0.1198 C -0.02205 -0.17577 -0.02205 -0.23266 -0.02205 -0.28863 " pathEditMode="relative" rAng="0" ptsTypes="fffA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3" y="-14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01758E-7 C -0.00903 -0.02983 -0.03507 -0.08303 -0.04358 -0.09736 C -0.06962 -0.14154 -0.09393 -0.18594 -0.1342 -0.19982 C -0.14132 -0.19935 -0.14827 -0.19958 -0.15521 -0.1982 C -0.15799 -0.19773 -0.16285 -0.19473 -0.16285 -0.1945 C -0.16528 -0.19542 -0.16806 -0.19496 -0.17014 -0.19658 C -0.17153 -0.19727 -0.1717 -0.20005 -0.17274 -0.20167 C -0.17656 -0.2086 -0.18073 -0.21508 -0.18507 -0.22155 C -0.18663 -0.22803 -0.19375 -0.23774 -0.19375 -0.23751 C -0.19948 -0.26226 -0.22483 -0.25994 -0.23854 -0.26133 C -0.24306 -0.26179 -0.24757 -0.26295 -0.25226 -0.26318 C -0.26007 -0.26364 -0.26788 -0.26318 -0.2757 -0.26318 L -0.22865 -0.26827 " pathEditMode="relative" rAng="0" ptsTypes="fffffffffffAA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-134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90379E-6 C 0.01007 -0.00787 0.02066 -0.01457 0.02812 -0.02382 C 0.03125 -0.02776 0.03316 -0.03238 0.03628 -0.03631 C 0.04375 -0.04603 0.05156 -0.05551 0.05937 -0.06499 C 0.06857 -0.07586 0.0802 -0.08442 0.09062 -0.09482 C 0.10086 -0.10454 0.10798 -0.11564 0.11718 -0.12604 C 0.11927 -0.13206 0.12343 -0.13853 0.1302 -0.14223 C 0.13402 -0.14778 0.13889 -0.1538 0.14184 -0.15958 C 0.14531 -0.16675 0.14566 -0.17369 0.14982 -0.18085 C 0.15225 -0.19473 0.1526 -0.21069 0.15659 -0.22433 C 0.15902 -0.23289 0.16336 -0.23775 0.16336 -0.24653 " pathEditMode="relative" rAng="0" ptsTypes="ffffffffffA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60" y="-123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42461E-6 C -0.00087 -0.04116 -0.00278 -0.08094 -0.00504 -0.12141 C -0.00591 -0.13737 -0.00591 -0.15333 -0.00764 -0.16906 C -0.00834 -0.18455 -0.00851 -0.20004 -0.01094 -0.21508 C -0.0125 -0.23774 -0.0125 -0.25254 -0.0125 -0.27798 L -0.00938 -0.22433 " pathEditMode="relative" rAng="0" ptsTypes="ffffAA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5" y="-138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54487E-6 C 0.00868 -0.01642 0.01893 -0.02891 0.02882 -0.04394 C 0.04948 -0.07539 0.03872 -0.06591 0.06303 -0.0969 C 0.06858 -0.10407 0.07535 -0.10939 0.08091 -0.11679 C 0.09566 -0.13645 0.10816 -0.15981 0.12327 -0.179 C 0.13143 -0.18941 0.14237 -0.19611 0.14931 -0.20814 C 0.15799 -0.22294 0.16823 -0.24052 0.17813 -0.2537 C 0.18004 -0.26156 0.18438 -0.26272 0.1875 -0.27012 C 0.19375 -0.28376 0.19844 -0.29718 0.20695 -0.30851 C 0.20868 -0.3173 0.21233 -0.32123 0.2165 -0.32863 C 0.22171 -0.34829 0.2382 -0.37812 0.25348 -0.38321 C 0.25921 -0.3883 0.26528 -0.3883 0.27136 -0.39246 C 0.27778 -0.38645 0.27362 -0.38945 0.28368 -0.38506 C 0.28507 -0.38437 0.28768 -0.38321 0.28768 -0.38321 C 0.29219 -0.3839 0.29705 -0.38321 0.30139 -0.38506 C 0.30296 -0.38575 0.30417 -0.39061 0.30417 -0.39061 " pathEditMode="relative" ptsTypes="fffffffffffffffA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1 0.01989 C -0.00295 -0.04579 -0.01788 -0.10777 -0.03438 -0.16975 C -0.04132 -0.19612 -0.05052 -0.22225 -0.0632 -0.24468 C -0.06372 -0.24699 -0.06372 -0.24954 -0.06459 -0.25185 C -0.06598 -0.25578 -0.06893 -0.25879 -0.06997 -0.26295 C -0.07205 -0.27128 -0.08108 -0.29163 -0.08507 -0.29926 C -0.08681 -0.30597 -0.08889 -0.31267 -0.09063 -0.31938 C -0.09288 -0.33673 -0.09323 -0.35014 -0.09462 -0.36864 C -0.09549 -0.38044 -0.10157 -0.37882 -0.10157 -0.39431 " pathEditMode="relative" rAng="0" ptsTypes="ffffffffA">
                                      <p:cBhvr>
                                        <p:cTn id="6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39" y="-20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26735E-6 C 0.00139 -0.01341 0.0033 -0.02683 0.00417 -0.04024 C 0.00521 -0.05782 0.00695 -0.0932 0.00695 -0.0932 C 0.00643 -0.17276 0.00816 -0.25254 0.00556 -0.3321 C 0.00521 -0.34343 -0.01371 -0.36933 -0.01371 -0.38691 " pathEditMode="relative" ptsTypes="ffffA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42461E-6 C -0.00764 -0.01781 -0.01198 -0.03677 -0.01927 -0.05481 C -0.02309 -0.06406 -0.02778 -0.07285 -0.0316 -0.0821 C -0.03559 -0.09158 -0.03906 -0.10153 -0.04253 -0.11147 C -0.04583 -0.12118 -0.04826 -0.13136 -0.05208 -0.14061 C -0.06632 -0.17576 -0.08576 -0.20999 -0.10278 -0.24283 C -0.11198 -0.26064 -0.12014 -0.28053 -0.1316 -0.29579 C -0.13646 -0.31244 -0.1441 -0.32678 -0.15486 -0.33765 C -0.15799 -0.34436 -0.16094 -0.34389 -0.16441 -0.35037 C -0.16389 -0.35453 -0.16371 -0.35893 -0.16302 -0.36309 C -0.16267 -0.36494 -0.16163 -0.36864 -0.16163 -0.36864 " pathEditMode="relative" ptsTypes="ffffffffffA">
                                      <p:cBhvr>
                                        <p:cTn id="7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10083E-6 C -0.00209 -0.00278 -0.00417 -0.00532 -0.00573 -0.00833 C -0.01146 -0.01966 -0.01528 -0.03261 -0.02205 -0.04325 C -0.06337 -0.10685 -0.11181 -0.17623 -0.17274 -0.21184 C -0.17743 -0.21762 -0.1816 -0.21739 -0.18646 -0.22202 C -0.19045 -0.22549 -0.19358 -0.23011 -0.1974 -0.23358 C -0.20139 -0.23682 -0.2059 -0.2389 -0.20972 -0.24191 C -0.21684 -0.25578 -0.21042 -0.24584 -0.22344 -0.25694 C -0.24705 -0.27637 -0.25955 -0.28839 -0.28802 -0.2914 C -0.30174 -0.29024 -0.30816 -0.28955 -0.31979 -0.28492 C -0.40104 -0.287 -0.53351 -0.26226 -0.59375 -0.2914 C -0.59757 -0.29602 -0.60313 -0.30458 -0.60886 -0.30805 C -0.62014 -0.31499 -0.63872 -0.31707 -0.64983 -0.31961 C -0.65851 -0.33002 -0.65556 -0.34158 -0.64844 -0.35268 C -0.65399 -0.3698 -0.66406 -0.37465 -0.67587 -0.38437 C -0.67639 -0.3846 -0.68351 -0.39038 -0.68403 -0.39107 C -0.68681 -0.39431 -0.6941 -0.40495 -0.69236 -0.40079 C -0.69132 -0.39847 -0.68681 -0.38645 -0.68403 -0.38437 C -0.67986 -0.38113 -0.67448 -0.38113 -0.67049 -0.37766 C -0.6691 -0.37674 -0.66771 -0.37558 -0.66632 -0.37442 C -0.65469 -0.36425 -0.66667 -0.37373 -0.65538 -0.3661 C -0.65278 -0.36402 -0.64705 -0.36124 -0.64705 -0.36101 " pathEditMode="relative" rAng="0" ptsTypes="fffffffffffffffffffffA">
                                      <p:cBhvr>
                                        <p:cTn id="8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05" y="-20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5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Discussion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347148"/>
            <a:ext cx="77768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Hi</a:t>
            </a:r>
            <a:r>
              <a:rPr lang="cs-CZ" sz="2800" dirty="0" smtClean="0"/>
              <a:t>,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look</a:t>
            </a:r>
            <a:r>
              <a:rPr lang="cs-CZ" sz="2800" dirty="0" smtClean="0"/>
              <a:t> </a:t>
            </a:r>
            <a:r>
              <a:rPr lang="cs-CZ" sz="2800" dirty="0" err="1" smtClean="0"/>
              <a:t>bad</a:t>
            </a:r>
            <a:r>
              <a:rPr lang="cs-CZ" sz="2800" dirty="0" smtClean="0"/>
              <a:t>.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 _________?</a:t>
            </a:r>
          </a:p>
          <a:p>
            <a:r>
              <a:rPr lang="cs-CZ" sz="2800" dirty="0" err="1" smtClean="0"/>
              <a:t>Yes</a:t>
            </a:r>
            <a:r>
              <a:rPr lang="cs-CZ" sz="2800" dirty="0" smtClean="0"/>
              <a:t>,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a _____________. My ______________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over</a:t>
            </a:r>
            <a:r>
              <a:rPr lang="cs-CZ" sz="2800" dirty="0" smtClean="0"/>
              <a:t> 37 </a:t>
            </a:r>
            <a:r>
              <a:rPr lang="cs-CZ" sz="2800" dirty="0" err="1" smtClean="0"/>
              <a:t>degrees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So, go to </a:t>
            </a:r>
            <a:r>
              <a:rPr lang="cs-CZ" sz="2800" dirty="0" err="1" smtClean="0"/>
              <a:t>see</a:t>
            </a:r>
            <a:r>
              <a:rPr lang="cs-CZ" sz="2800" dirty="0" smtClean="0"/>
              <a:t> a _____________. He </a:t>
            </a:r>
            <a:r>
              <a:rPr lang="cs-CZ" sz="2800" dirty="0" err="1" smtClean="0"/>
              <a:t>will</a:t>
            </a:r>
            <a:r>
              <a:rPr lang="cs-CZ" sz="2800" dirty="0" smtClean="0"/>
              <a:t> </a:t>
            </a:r>
            <a:r>
              <a:rPr lang="cs-CZ" sz="2800" dirty="0" err="1" smtClean="0"/>
              <a:t>give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a_____________________ and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buy</a:t>
            </a:r>
            <a:r>
              <a:rPr lang="cs-CZ" sz="2800" dirty="0" smtClean="0"/>
              <a:t> </a:t>
            </a:r>
            <a:r>
              <a:rPr lang="cs-CZ" sz="2800" dirty="0" err="1" smtClean="0"/>
              <a:t>some</a:t>
            </a:r>
            <a:r>
              <a:rPr lang="cs-CZ" sz="2800" dirty="0" smtClean="0"/>
              <a:t>______________.</a:t>
            </a:r>
          </a:p>
          <a:p>
            <a:r>
              <a:rPr lang="cs-CZ" sz="2800" dirty="0" smtClean="0"/>
              <a:t>But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___________________and I </a:t>
            </a:r>
            <a:r>
              <a:rPr lang="cs-CZ" sz="2800" dirty="0" err="1" smtClean="0"/>
              <a:t>feel</a:t>
            </a:r>
            <a:r>
              <a:rPr lang="cs-CZ" sz="2800" dirty="0" smtClean="0"/>
              <a:t>__________.</a:t>
            </a:r>
          </a:p>
          <a:p>
            <a:r>
              <a:rPr lang="cs-CZ" sz="2800" dirty="0" smtClean="0"/>
              <a:t>Ok, so I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going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Šestiúhelník 5"/>
          <p:cNvSpPr/>
          <p:nvPr/>
        </p:nvSpPr>
        <p:spPr>
          <a:xfrm>
            <a:off x="395536" y="1484784"/>
            <a:ext cx="288032" cy="216024"/>
          </a:xfrm>
          <a:prstGeom prst="hexagon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375592" y="4941168"/>
            <a:ext cx="288032" cy="216024"/>
          </a:xfrm>
          <a:prstGeom prst="hexagon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375592" y="2780928"/>
            <a:ext cx="288032" cy="216024"/>
          </a:xfrm>
          <a:prstGeom prst="hexagon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396469" y="1905750"/>
            <a:ext cx="288032" cy="216024"/>
          </a:xfrm>
          <a:prstGeom prst="hex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>
            <a:off x="413237" y="4077072"/>
            <a:ext cx="288032" cy="216024"/>
          </a:xfrm>
          <a:prstGeom prst="hex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881569" y="6103729"/>
            <a:ext cx="102805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ill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1694501" y="5515549"/>
            <a:ext cx="102805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bad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2915816" y="6090178"/>
            <a:ext cx="208002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temperature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3338312" y="5527634"/>
            <a:ext cx="155403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headache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5508104" y="5503166"/>
            <a:ext cx="129614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doctor</a:t>
            </a:r>
            <a:endParaRPr lang="cs-CZ" sz="2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6300192" y="6074060"/>
            <a:ext cx="208002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prescription</a:t>
            </a:r>
            <a:endParaRPr lang="cs-CZ" sz="2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7020272" y="5446136"/>
            <a:ext cx="102805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flu</a:t>
            </a:r>
            <a:endParaRPr lang="cs-CZ" sz="2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7236296" y="4683239"/>
            <a:ext cx="1615785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medicines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473172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84829E-6 C 0.00452 0.01642 0.01823 -0.01272 0.02066 -0.01619 C 0.02743 -0.02614 0.0349 -0.03516 0.04115 -0.04533 C 0.05053 -0.06036 0.05816 -0.07748 0.06771 -0.09251 C 0.07691 -0.10708 0.08768 -0.1198 0.09723 -0.13414 C 0.11372 -0.15865 0.12761 -0.18594 0.14584 -0.20838 C 0.16042 -0.22618 0.17622 -0.24237 0.19011 -0.26087 C 0.19358 -0.26527 0.19584 -0.27105 0.19914 -0.27544 C 0.20851 -0.28793 0.20886 -0.28331 0.21667 -0.29533 C 0.23021 -0.31615 0.24271 -0.33627 0.25799 -0.35523 C 0.26754 -0.36703 0.27275 -0.38414 0.2816 -0.39686 C 0.28907 -0.4075 0.29844 -0.41952 0.30678 -0.42947 C 0.30903 -0.43895 0.31493 -0.44196 0.32136 -0.44751 C 0.32344 -0.45121 0.32535 -0.45491 0.32726 -0.45861 C 0.3283 -0.46046 0.33039 -0.46393 0.33039 -0.46369 C 0.33316 -0.47387 0.33334 -0.4778 0.34063 -0.48382 C 0.354 -0.53331 0.34566 -0.45306 0.34358 -0.60338 C 0.35 -0.60893 0.34618 -0.60708 0.35539 -0.60708 L 0.44983 -0.68849 " pathEditMode="relative" rAng="0" ptsTypes="fffffffffffffffff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83" y="-336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9.89824E-7 C -0.05712 -0.11401 -0.11094 -0.22595 -0.18907 -0.31753 C -0.21181 -0.34413 -0.2323 -0.36795 -0.25886 -0.38691 C -0.29566 -0.41304 -0.27639 -0.39547 -0.30695 -0.41073 C -0.32153 -0.41813 -0.33507 -0.42738 -0.3507 -0.43085 C -0.35782 -0.43455 -0.36112 -0.4401 -0.36719 -0.44542 C -0.37987 -0.46832 -0.36355 -0.44056 -0.37535 -0.45629 C -0.37917 -0.46138 -0.38282 -0.46901 -0.38768 -0.47271 C -0.39011 -0.47456 -0.39584 -0.47641 -0.39584 -0.47641 C -0.39966 -0.49075 -0.39862 -0.4845 -0.39584 -0.51295 C -0.39549 -0.51665 -0.39323 -0.52382 -0.39323 -0.52382 C -0.3915 -0.54209 -0.39184 -0.54325 -0.39184 -0.52752 " pathEditMode="relative" ptsTypes="fffffffffffA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74561E-6 L -0.21615 -0.5605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16" y="-280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-2.67345E-6 L -0.19739 -0.4142 " pathEditMode="relative" ptsTypes="AA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39593E-6 L -0.4809 -0.43617 " pathEditMode="relative" ptsTypes="AA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87789E-6 L -0.56875 -0.1669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38" y="-83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52451E-6 L -0.02049 -0.23173 " pathEditMode="relative" ptsTypes="AA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6 4.0333E-6 C 0.00834 -0.03423 0.01129 -0.06499 0.01407 -0.09806 C 0.01407 -0.10014 0.01441 -0.12581 0.01545 -0.13275 C 0.01632 -0.13923 0.01858 -0.14362 0.01997 -0.14963 C 0.0217 -0.15888 0.02049 -0.15518 0.02361 -0.16027 C 0.01684 -0.16258 0.01823 -0.15796 0.01823 -0.17276 " pathEditMode="relative" rAng="0" ptsTypes="fffffA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1" y="-86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Galerie </a:t>
            </a:r>
            <a:r>
              <a:rPr lang="cs-CZ" i="1" u="sng" dirty="0" err="1" smtClean="0"/>
              <a:t>microsoft</a:t>
            </a:r>
            <a:r>
              <a:rPr lang="cs-CZ" i="1" u="sng" dirty="0" smtClean="0"/>
              <a:t> </a:t>
            </a:r>
            <a:r>
              <a:rPr lang="cs-CZ" i="1" u="sng" dirty="0" err="1" smtClean="0"/>
              <a:t>office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469</TotalTime>
  <Words>422</Words>
  <Application>Microsoft Office PowerPoint</Application>
  <PresentationFormat>Předvádění na obrazovce (4:3)</PresentationFormat>
  <Paragraphs>82</Paragraphs>
  <Slides>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I´m ill</vt:lpstr>
      <vt:lpstr>What can I do?</vt:lpstr>
      <vt:lpstr>At the surgery</vt:lpstr>
      <vt:lpstr>Who are they? Match the words to the doctors. </vt:lpstr>
      <vt:lpstr>Discussion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Janča</cp:lastModifiedBy>
  <cp:revision>46</cp:revision>
  <dcterms:created xsi:type="dcterms:W3CDTF">2013-05-10T12:01:16Z</dcterms:created>
  <dcterms:modified xsi:type="dcterms:W3CDTF">2013-12-14T21:33:00Z</dcterms:modified>
</cp:coreProperties>
</file>