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82" autoAdjust="0"/>
    <p:restoredTop sz="94660"/>
  </p:normalViewPr>
  <p:slideViewPr>
    <p:cSldViewPr>
      <p:cViewPr>
        <p:scale>
          <a:sx n="76" d="100"/>
          <a:sy n="76" d="100"/>
        </p:scale>
        <p:origin x="-1308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705A4-3628-4805-9FE2-8449219AA34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219345-2FB5-4C04-8929-D80D6E291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BAD6F-0684-4D3A-9780-33B34E301AE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8CA0F-6143-46C3-9D74-174FA811A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6680E-69F4-40C8-8A10-9AF72D008FE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BD4F8-EE3F-403E-862C-A8A32E83A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53BB2-BB8A-442A-A36D-204D51D0289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9578D-9C8E-4566-B435-773D06235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D9AEE-5116-4027-88AA-F6A45D3D47B4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0C53E7-FAEF-482F-BD32-2C28FA782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A600D-6CE3-422D-A3A7-D1959175B88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16F87-218A-46A0-893E-8A07A406E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8D6F0-C7D5-4DDA-B989-17FFAEB8B28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240A3-80DE-48AD-B95E-AEF3E3ECC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5A6A1-5F6D-428B-8CA2-9CEC30A4DBB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CCC35-9F16-4D6B-B2D4-798B5F2DA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D3440-4E68-4424-BF24-59DE22CB029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3734F-DE08-4A2C-B9C0-060217C33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1EBF1-5FD1-44E3-BDDF-65ED2A75026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31BE3-994A-4241-AE99-2AE551E00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6E747-AF65-47E2-8FA1-9BDFA4F0CC2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0CAC0-B381-4EB3-82CF-F22FA98B6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890651-853B-4BCF-9DD9-7391278B067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D1A8DC-F993-4DAA-A81F-FB50E94F1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Rio4FZCEAZUaxIgwd8MZap2jInyoxjDGV3OkTnP5nReJskzRbI" TargetMode="External"/><Relationship Id="rId2" Type="http://schemas.openxmlformats.org/officeDocument/2006/relationships/hyperlink" Target="http://t3.gstatic.com/images?q=tbn:ANd9GcT0iKYrt_U6IrxJbpVtX8Vg2xx0eVmkRKQ2SSyG2I4oEOvy2WJ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ksl.wz.cz/Choromytilus2.jpg" TargetMode="External"/><Relationship Id="rId4" Type="http://schemas.openxmlformats.org/officeDocument/2006/relationships/hyperlink" Target="http://t0.gstatic.com/images?q=tbn:ANd9GcT5Izs-8jaIrJOZAGsk3ea4MbsE-t8CZQlAQd7suZUZRdU0iSK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7143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88" y="2714625"/>
          <a:ext cx="7572375" cy="2071690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VY_32_INOVACE_123_Mlži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accent6">
                    <a:lumMod val="75000"/>
                  </a:schemeClr>
                </a:solidFill>
              </a:rPr>
              <a:t>MĚKKÝŠI</a:t>
            </a:r>
            <a:endParaRPr lang="cs-CZ" sz="8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2000250"/>
            <a:ext cx="8858250" cy="4429125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0070C0"/>
                </a:solidFill>
                <a:latin typeface="Arial" charset="0"/>
                <a:cs typeface="Arial" charset="0"/>
              </a:rPr>
              <a:t>MLŽI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5750" y="3857625"/>
            <a:ext cx="81105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Žáci se seznámí se </a:t>
            </a:r>
            <a:r>
              <a:rPr lang="cs-CZ" sz="3600" b="1" i="1">
                <a:solidFill>
                  <a:srgbClr val="7030A0"/>
                </a:solidFill>
              </a:rPr>
              <a:t>škeblí rybničnou</a:t>
            </a:r>
            <a:r>
              <a:rPr lang="cs-CZ" sz="3600"/>
              <a:t>,</a:t>
            </a:r>
          </a:p>
          <a:p>
            <a:r>
              <a:rPr lang="cs-CZ" sz="3600"/>
              <a:t>která je zástupcem mlžů. Dozví se,</a:t>
            </a:r>
          </a:p>
          <a:p>
            <a:r>
              <a:rPr lang="cs-CZ" sz="3600"/>
              <a:t>kde škeble žije, čím se živí, jak dýchá, </a:t>
            </a:r>
          </a:p>
          <a:p>
            <a:r>
              <a:rPr lang="cs-CZ" sz="3600"/>
              <a:t>zda je užitečná.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ŠKEBLE RYBNIČNÁ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72188" y="3786188"/>
            <a:ext cx="1193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cs typeface="Arial" charset="0"/>
              </a:rPr>
              <a:t>lastury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28875" y="5786438"/>
            <a:ext cx="2236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cs typeface="Arial" charset="0"/>
              </a:rPr>
              <a:t>svalnatá noha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28938" y="1428750"/>
            <a:ext cx="1127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cs typeface="Arial" charset="0"/>
              </a:rPr>
              <a:t>zámek</a:t>
            </a:r>
          </a:p>
        </p:txBody>
      </p:sp>
      <p:pic>
        <p:nvPicPr>
          <p:cNvPr id="12294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2500313"/>
            <a:ext cx="36099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 flipV="1">
            <a:off x="457200" y="5580063"/>
            <a:ext cx="5257800" cy="635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</p:txBody>
      </p:sp>
      <p:cxnSp>
        <p:nvCxnSpPr>
          <p:cNvPr id="13" name="Přímá spojovací šipka 12"/>
          <p:cNvCxnSpPr>
            <a:stCxn id="9" idx="2"/>
          </p:cNvCxnSpPr>
          <p:nvPr/>
        </p:nvCxnSpPr>
        <p:spPr>
          <a:xfrm rot="5400000">
            <a:off x="2870201" y="2378075"/>
            <a:ext cx="1109662" cy="134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7" idx="1"/>
          </p:cNvCxnSpPr>
          <p:nvPr/>
        </p:nvCxnSpPr>
        <p:spPr>
          <a:xfrm rot="10800000">
            <a:off x="5000625" y="3929063"/>
            <a:ext cx="1071563" cy="87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7" idx="1"/>
          </p:cNvCxnSpPr>
          <p:nvPr/>
        </p:nvCxnSpPr>
        <p:spPr>
          <a:xfrm rot="10800000" flipV="1">
            <a:off x="4857750" y="4016375"/>
            <a:ext cx="1214438" cy="484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2785269" y="5072856"/>
            <a:ext cx="142875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C00000"/>
                </a:solidFill>
              </a:rPr>
              <a:t>INFORMACE - škeble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7150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žije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 rybnících </a:t>
            </a:r>
            <a:r>
              <a:rPr lang="cs-CZ" sz="3600" smtClean="0">
                <a:latin typeface="Arial" charset="0"/>
                <a:cs typeface="Arial" charset="0"/>
              </a:rPr>
              <a:t>a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pomalých řekách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potravou jsou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drobní živočichové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3600" smtClean="0">
                <a:latin typeface="Arial" charset="0"/>
                <a:cs typeface="Arial" charset="0"/>
              </a:rPr>
              <a:t>a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zbytky rostlin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dýchá žábrami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pohybuje se pomocí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svalnaté nohy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je </a:t>
            </a:r>
            <a:r>
              <a:rPr lang="cs-CZ" sz="36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odděleného pohlaví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600" smtClean="0">
                <a:latin typeface="Arial" charset="0"/>
                <a:cs typeface="Arial" charset="0"/>
              </a:rPr>
              <a:t>požíráním zbytků živočichů i rostlin </a:t>
            </a: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přispívá k čistotě vody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  <a:p>
            <a:pPr eaLnBrk="1" hangingPunct="1">
              <a:buFont typeface="Wingdings" pitchFamily="2" charset="2"/>
              <a:buChar char="Ø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OTÁZKY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Patří škeble mezi </a:t>
            </a: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plže </a:t>
            </a:r>
            <a:r>
              <a:rPr lang="cs-CZ" sz="4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nebo</a:t>
            </a: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 mlže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 Kde </a:t>
            </a: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žije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  <a:endParaRPr lang="cs-CZ" sz="40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 Čím se živí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Jak se </a:t>
            </a:r>
            <a:r>
              <a:rPr lang="cs-CZ" sz="4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Je užitečná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endParaRPr lang="cs-CZ" dirty="0" smtClean="0"/>
          </a:p>
          <a:p>
            <a:pPr eaLnBrk="1" hangingPunct="1"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00B0F0"/>
                </a:solidFill>
              </a:rPr>
              <a:t>DOPLŇ ŠIPKY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14500" y="1643063"/>
            <a:ext cx="48974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</a:rPr>
              <a:t>noha    lastury    zámek</a:t>
            </a:r>
            <a:r>
              <a:rPr lang="cs-CZ" sz="3200"/>
              <a:t>  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88" y="3929063"/>
            <a:ext cx="23622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63" y="3000375"/>
            <a:ext cx="25717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3" y="2928938"/>
            <a:ext cx="2257425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Použité zdroje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686800" cy="45259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>
                <a:hlinkClick r:id="rId2"/>
              </a:rPr>
              <a:t>http://t3.gstatic.com/images?q=tbn:ANd9GcT0iKYrt_U6IrxJbpVtX8Vg2xx0eVmkRKQ2SSyG2I4oEOvy2WJS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3"/>
              </a:rPr>
              <a:t>http://t3.gstatic.com/images?q=tbn:ANd9GcRio4FZCEAZUaxIgwd8MZap2jInyoxjDGV3OkTnP5nReJskzRbI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4"/>
              </a:rPr>
              <a:t>http://t0.gstatic.com/images?q=tbn:ANd9GcT5Izs-8jaIrJOZAGsk3ea4MbsE-t8CZQlAQd7suZUZRdU0iSK2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>
                <a:hlinkClick r:id="rId5"/>
              </a:rPr>
              <a:t>http://cksl.wz.cz/Choromytilus2.jpg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135</TotalTime>
  <Words>151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MĚKKÝŠI</vt:lpstr>
      <vt:lpstr>ŠKEBLE RYBNIČNÁ</vt:lpstr>
      <vt:lpstr>INFORMACE - škeble</vt:lpstr>
      <vt:lpstr>OTÁZKY</vt:lpstr>
      <vt:lpstr>DOPLŇ ŠIPKY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32</cp:revision>
  <dcterms:created xsi:type="dcterms:W3CDTF">2011-09-10T14:12:22Z</dcterms:created>
  <dcterms:modified xsi:type="dcterms:W3CDTF">2012-03-22T21:00:58Z</dcterms:modified>
</cp:coreProperties>
</file>