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1" r:id="rId4"/>
    <p:sldId id="264" r:id="rId5"/>
    <p:sldId id="267" r:id="rId6"/>
    <p:sldId id="257" r:id="rId7"/>
    <p:sldId id="268" r:id="rId8"/>
    <p:sldId id="258" r:id="rId9"/>
    <p:sldId id="269" r:id="rId10"/>
    <p:sldId id="265" r:id="rId11"/>
    <p:sldId id="266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72AA4-F43E-48CD-869B-3665C1A56FCD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FDBEA-07B6-42E9-B32D-7B30E04E9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28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72AA4-F43E-48CD-869B-3665C1A56FCD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FDBEA-07B6-42E9-B32D-7B30E04E9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1885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72AA4-F43E-48CD-869B-3665C1A56FCD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FDBEA-07B6-42E9-B32D-7B30E04E9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094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72AA4-F43E-48CD-869B-3665C1A56FCD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FDBEA-07B6-42E9-B32D-7B30E04E9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40428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72AA4-F43E-48CD-869B-3665C1A56FCD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FDBEA-07B6-42E9-B32D-7B30E04E9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654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72AA4-F43E-48CD-869B-3665C1A56FCD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FDBEA-07B6-42E9-B32D-7B30E04E9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3550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72AA4-F43E-48CD-869B-3665C1A56FCD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FDBEA-07B6-42E9-B32D-7B30E04E9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651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72AA4-F43E-48CD-869B-3665C1A56FCD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FDBEA-07B6-42E9-B32D-7B30E04E9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1706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72AA4-F43E-48CD-869B-3665C1A56FCD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FDBEA-07B6-42E9-B32D-7B30E04E9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053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72AA4-F43E-48CD-869B-3665C1A56FCD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FDBEA-07B6-42E9-B32D-7B30E04E9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328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72AA4-F43E-48CD-869B-3665C1A56FCD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FDBEA-07B6-42E9-B32D-7B30E04E9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1897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F72AA4-F43E-48CD-869B-3665C1A56FCD}" type="datetimeFigureOut">
              <a:rPr lang="cs-CZ" smtClean="0"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7FDBEA-07B6-42E9-B32D-7B30E04E98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970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" Type="http://schemas.openxmlformats.org/officeDocument/2006/relationships/image" Target="../media/image2.wmf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" Type="http://schemas.openxmlformats.org/officeDocument/2006/relationships/image" Target="../media/image2.wmf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23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7" Type="http://schemas.openxmlformats.org/officeDocument/2006/relationships/image" Target="../media/image23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jpeg"/><Relationship Id="rId7" Type="http://schemas.openxmlformats.org/officeDocument/2006/relationships/image" Target="../media/image29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png"/><Relationship Id="rId9" Type="http://schemas.openxmlformats.org/officeDocument/2006/relationships/image" Target="../media/image31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jpeg"/><Relationship Id="rId7" Type="http://schemas.openxmlformats.org/officeDocument/2006/relationships/image" Target="../media/image29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png"/><Relationship Id="rId9" Type="http://schemas.openxmlformats.org/officeDocument/2006/relationships/image" Target="../media/image31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0212" y="404664"/>
            <a:ext cx="5743575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4751554"/>
              </p:ext>
            </p:extLst>
          </p:nvPr>
        </p:nvGraphicFramePr>
        <p:xfrm>
          <a:off x="1403648" y="2420888"/>
          <a:ext cx="7200800" cy="2893687"/>
        </p:xfrm>
        <a:graphic>
          <a:graphicData uri="http://schemas.openxmlformats.org/drawingml/2006/table">
            <a:tbl>
              <a:tblPr/>
              <a:tblGrid>
                <a:gridCol w="2232248"/>
                <a:gridCol w="4968552"/>
              </a:tblGrid>
              <a:tr h="1003927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Název školy: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  <a:latin typeface="Times New Roman"/>
                        </a:rPr>
                        <a:t>Základní škola Podbořany,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Husova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276</a:t>
                      </a:r>
                      <a:r>
                        <a:rPr lang="cs-CZ" sz="2000" dirty="0">
                          <a:effectLst/>
                          <a:latin typeface="Times New Roman"/>
                        </a:rPr>
                        <a:t>, </a:t>
                      </a:r>
                      <a:endParaRPr lang="cs-CZ" sz="2000" dirty="0" smtClean="0">
                        <a:effectLst/>
                        <a:latin typeface="Times New Roman"/>
                      </a:endParaRPr>
                    </a:p>
                    <a:p>
                      <a:r>
                        <a:rPr lang="cs-CZ" sz="2000" dirty="0" smtClean="0">
                          <a:effectLst/>
                          <a:latin typeface="Times New Roman"/>
                        </a:rPr>
                        <a:t>okres </a:t>
                      </a:r>
                      <a:r>
                        <a:rPr lang="cs-CZ" sz="2000" dirty="0">
                          <a:effectLst/>
                          <a:latin typeface="Times New Roman"/>
                        </a:rPr>
                        <a:t>Louny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Autor: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>
                          <a:effectLst/>
                          <a:latin typeface="Times New Roman"/>
                        </a:rPr>
                        <a:t>Mgr. Dana Zischková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0104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Název: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effectLst/>
                          <a:latin typeface="Times New Roman"/>
                        </a:rPr>
                        <a:t>VY_32_INOVACE_44_ZIMNÍ</a:t>
                      </a:r>
                      <a:r>
                        <a:rPr lang="cs-CZ" sz="2000" b="1" baseline="0" dirty="0" smtClean="0">
                          <a:effectLst/>
                          <a:latin typeface="Times New Roman"/>
                        </a:rPr>
                        <a:t>_SVÁTKY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Téma: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Opakování</a:t>
                      </a:r>
                      <a:r>
                        <a:rPr lang="cs-CZ" baseline="0" dirty="0" smtClean="0"/>
                        <a:t> učiva o zimních svátcích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9624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Číslo projektu: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  <a:latin typeface="Times New Roman"/>
                        </a:rPr>
                        <a:t>CZ.1.07/1.4.00/21.2975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7439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7783274"/>
              </p:ext>
            </p:extLst>
          </p:nvPr>
        </p:nvGraphicFramePr>
        <p:xfrm>
          <a:off x="1187624" y="1052736"/>
          <a:ext cx="6715126" cy="2926080"/>
        </p:xfrm>
        <a:graphic>
          <a:graphicData uri="http://schemas.openxmlformats.org/drawingml/2006/table">
            <a:tbl>
              <a:tblPr/>
              <a:tblGrid>
                <a:gridCol w="2736304"/>
                <a:gridCol w="3978822"/>
              </a:tblGrid>
              <a:tr h="1002602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Anotace: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>
                          <a:effectLst/>
                          <a:latin typeface="Times New Roman"/>
                        </a:rPr>
                        <a:t>Materiál slouží k procvičení učiva </a:t>
                      </a:r>
                      <a:endParaRPr lang="cs-CZ" sz="2000" dirty="0" smtClean="0">
                        <a:effectLst/>
                        <a:latin typeface="Times New Roman"/>
                      </a:endParaRPr>
                    </a:p>
                    <a:p>
                      <a:r>
                        <a:rPr lang="cs-CZ" sz="2000" dirty="0" smtClean="0">
                          <a:effectLst/>
                          <a:latin typeface="Times New Roman"/>
                        </a:rPr>
                        <a:t>v </a:t>
                      </a:r>
                      <a:r>
                        <a:rPr lang="cs-CZ" sz="2000" dirty="0">
                          <a:effectLst/>
                          <a:latin typeface="Times New Roman"/>
                        </a:rPr>
                        <a:t>předmětu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Člověk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a jeho svět </a:t>
                      </a:r>
                    </a:p>
                    <a:p>
                      <a:r>
                        <a:rPr lang="cs-CZ" sz="2000" dirty="0" smtClean="0">
                          <a:effectLst/>
                          <a:latin typeface="Times New Roman"/>
                        </a:rPr>
                        <a:t>v </a:t>
                      </a:r>
                      <a:r>
                        <a:rPr lang="cs-CZ" sz="2000" dirty="0">
                          <a:effectLst/>
                          <a:latin typeface="Times New Roman"/>
                        </a:rPr>
                        <a:t>1. </a:t>
                      </a:r>
                      <a:r>
                        <a:rPr lang="cs-CZ" sz="2000" dirty="0" smtClean="0">
                          <a:effectLst/>
                          <a:latin typeface="Times New Roman"/>
                        </a:rPr>
                        <a:t>ročníku</a:t>
                      </a:r>
                      <a:r>
                        <a:rPr lang="cs-CZ" sz="2000" baseline="0" dirty="0" smtClean="0">
                          <a:effectLst/>
                          <a:latin typeface="Times New Roman"/>
                        </a:rPr>
                        <a:t> – zimní svátky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9511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Metodické pokyny: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Žáci</a:t>
                      </a:r>
                      <a:r>
                        <a:rPr lang="cs-CZ" sz="2000" baseline="0" dirty="0" smtClean="0"/>
                        <a:t> vyplní tři</a:t>
                      </a:r>
                      <a:r>
                        <a:rPr lang="cs-CZ" sz="2000" dirty="0" smtClean="0"/>
                        <a:t> pracovní listy  č.</a:t>
                      </a:r>
                      <a:r>
                        <a:rPr lang="cs-CZ" sz="2000" baseline="0" dirty="0" smtClean="0"/>
                        <a:t> 4, 6, 8 </a:t>
                      </a:r>
                      <a:r>
                        <a:rPr lang="cs-CZ" sz="2000" dirty="0" smtClean="0"/>
                        <a:t>formou obrázkové křížovky.</a:t>
                      </a:r>
                    </a:p>
                    <a:p>
                      <a:r>
                        <a:rPr lang="cs-CZ" sz="2000" dirty="0" smtClean="0"/>
                        <a:t>Na čtvrtém listu č. 10 vypíší tajenky a namalují</a:t>
                      </a:r>
                      <a:r>
                        <a:rPr lang="cs-CZ" sz="2000" baseline="0" dirty="0" smtClean="0"/>
                        <a:t> zimní obrázek. </a:t>
                      </a:r>
                    </a:p>
                    <a:p>
                      <a:r>
                        <a:rPr lang="cs-CZ" sz="2000" baseline="0" dirty="0" smtClean="0"/>
                        <a:t>Řešení křížovek je na straně č. 5, 7, 9 a také na straně č. 11</a:t>
                      </a:r>
                      <a:endParaRPr lang="cs-CZ" sz="20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146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6554921"/>
              </p:ext>
            </p:extLst>
          </p:nvPr>
        </p:nvGraphicFramePr>
        <p:xfrm>
          <a:off x="1907704" y="1196752"/>
          <a:ext cx="5334000" cy="1036320"/>
        </p:xfrm>
        <a:graphic>
          <a:graphicData uri="http://schemas.openxmlformats.org/drawingml/2006/table">
            <a:tbl>
              <a:tblPr/>
              <a:tblGrid>
                <a:gridCol w="2304256"/>
                <a:gridCol w="3029744"/>
              </a:tblGrid>
              <a:tr h="381000">
                <a:tc>
                  <a:txBody>
                    <a:bodyPr/>
                    <a:lstStyle/>
                    <a:p>
                      <a:r>
                        <a:rPr lang="cs-CZ" sz="2000" b="1" dirty="0">
                          <a:effectLst/>
                          <a:latin typeface="Times New Roman"/>
                        </a:rPr>
                        <a:t>Datum vytvoření: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12. 1. 2012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r>
                        <a:rPr lang="cs-CZ" sz="2000" b="1">
                          <a:effectLst/>
                          <a:latin typeface="Times New Roman"/>
                        </a:rPr>
                        <a:t>Klíčová slova:</a:t>
                      </a:r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Čert, Anděl,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Mikuláš,</a:t>
                      </a:r>
                      <a:r>
                        <a:rPr lang="cs-CZ" baseline="0" dirty="0" smtClean="0"/>
                        <a:t> Vánoce, Silvestr, zimní symboly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130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5344413"/>
              </p:ext>
            </p:extLst>
          </p:nvPr>
        </p:nvGraphicFramePr>
        <p:xfrm>
          <a:off x="2759730" y="692704"/>
          <a:ext cx="3756492" cy="5413784"/>
        </p:xfrm>
        <a:graphic>
          <a:graphicData uri="http://schemas.openxmlformats.org/drawingml/2006/table">
            <a:tbl>
              <a:tblPr firstRow="1" firstCol="1" bandRow="1"/>
              <a:tblGrid>
                <a:gridCol w="300102"/>
                <a:gridCol w="325980"/>
                <a:gridCol w="313041"/>
                <a:gridCol w="313041"/>
                <a:gridCol w="313041"/>
                <a:gridCol w="313041"/>
                <a:gridCol w="313041"/>
                <a:gridCol w="313041"/>
                <a:gridCol w="313041"/>
                <a:gridCol w="313041"/>
                <a:gridCol w="313041"/>
                <a:gridCol w="313041"/>
              </a:tblGrid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43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056" name="obrázek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8267" y="2021681"/>
            <a:ext cx="588736" cy="85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 Box 10"/>
          <p:cNvSpPr txBox="1">
            <a:spLocks noChangeArrowheads="1"/>
          </p:cNvSpPr>
          <p:nvPr/>
        </p:nvSpPr>
        <p:spPr bwMode="auto">
          <a:xfrm>
            <a:off x="2771800" y="1704975"/>
            <a:ext cx="292100" cy="2794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749300" cy="75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755" t="60720" r="3910" b="5374"/>
          <a:stretch/>
        </p:blipFill>
        <p:spPr bwMode="auto">
          <a:xfrm>
            <a:off x="1284231" y="547280"/>
            <a:ext cx="872331" cy="793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782" y="501261"/>
            <a:ext cx="60325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99" y="1388269"/>
            <a:ext cx="706437" cy="63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12" y="2070100"/>
            <a:ext cx="877887" cy="90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545" y="3129870"/>
            <a:ext cx="676275" cy="67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487397"/>
            <a:ext cx="774700" cy="77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782" y="3209359"/>
            <a:ext cx="880853" cy="63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957" y="3432969"/>
            <a:ext cx="646113" cy="493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88" y="4149080"/>
            <a:ext cx="536575" cy="60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6" t="77079" r="61275" b="3338"/>
          <a:stretch/>
        </p:blipFill>
        <p:spPr bwMode="auto">
          <a:xfrm>
            <a:off x="347825" y="5373216"/>
            <a:ext cx="1340259" cy="97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082" y="5267300"/>
            <a:ext cx="695325" cy="107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510" y="4313386"/>
            <a:ext cx="1017587" cy="87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5332" y="4976471"/>
            <a:ext cx="856903" cy="860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9355" y="5648996"/>
            <a:ext cx="1154764" cy="862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Volný tvar 20"/>
          <p:cNvSpPr/>
          <p:nvPr/>
        </p:nvSpPr>
        <p:spPr>
          <a:xfrm>
            <a:off x="1132114" y="145706"/>
            <a:ext cx="1930400" cy="550980"/>
          </a:xfrm>
          <a:custGeom>
            <a:avLst/>
            <a:gdLst>
              <a:gd name="connsiteX0" fmla="*/ 0 w 1930400"/>
              <a:gd name="connsiteY0" fmla="*/ 115551 h 550980"/>
              <a:gd name="connsiteX1" fmla="*/ 1524000 w 1930400"/>
              <a:gd name="connsiteY1" fmla="*/ 28465 h 550980"/>
              <a:gd name="connsiteX2" fmla="*/ 1930400 w 1930400"/>
              <a:gd name="connsiteY2" fmla="*/ 550980 h 550980"/>
              <a:gd name="connsiteX3" fmla="*/ 1930400 w 1930400"/>
              <a:gd name="connsiteY3" fmla="*/ 550980 h 55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30400" h="550980">
                <a:moveTo>
                  <a:pt x="0" y="115551"/>
                </a:moveTo>
                <a:cubicBezTo>
                  <a:pt x="601133" y="35722"/>
                  <a:pt x="1202267" y="-44107"/>
                  <a:pt x="1524000" y="28465"/>
                </a:cubicBezTo>
                <a:cubicBezTo>
                  <a:pt x="1845733" y="101036"/>
                  <a:pt x="1930400" y="550980"/>
                  <a:pt x="1930400" y="550980"/>
                </a:cubicBezTo>
                <a:lnTo>
                  <a:pt x="1930400" y="55098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2002971" y="1057865"/>
            <a:ext cx="1393372" cy="117792"/>
          </a:xfrm>
          <a:custGeom>
            <a:avLst/>
            <a:gdLst>
              <a:gd name="connsiteX0" fmla="*/ 0 w 1393372"/>
              <a:gd name="connsiteY0" fmla="*/ 59735 h 117792"/>
              <a:gd name="connsiteX1" fmla="*/ 798286 w 1393372"/>
              <a:gd name="connsiteY1" fmla="*/ 1678 h 117792"/>
              <a:gd name="connsiteX2" fmla="*/ 1393372 w 1393372"/>
              <a:gd name="connsiteY2" fmla="*/ 117792 h 11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3372" h="117792">
                <a:moveTo>
                  <a:pt x="0" y="59735"/>
                </a:moveTo>
                <a:cubicBezTo>
                  <a:pt x="283028" y="25868"/>
                  <a:pt x="566057" y="-7998"/>
                  <a:pt x="798286" y="1678"/>
                </a:cubicBezTo>
                <a:cubicBezTo>
                  <a:pt x="1030515" y="11354"/>
                  <a:pt x="1211943" y="64573"/>
                  <a:pt x="1393372" y="11779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6516914" y="1213728"/>
            <a:ext cx="885372" cy="339301"/>
          </a:xfrm>
          <a:custGeom>
            <a:avLst/>
            <a:gdLst>
              <a:gd name="connsiteX0" fmla="*/ 885372 w 885372"/>
              <a:gd name="connsiteY0" fmla="*/ 19986 h 339301"/>
              <a:gd name="connsiteX1" fmla="*/ 449943 w 885372"/>
              <a:gd name="connsiteY1" fmla="*/ 34501 h 339301"/>
              <a:gd name="connsiteX2" fmla="*/ 0 w 885372"/>
              <a:gd name="connsiteY2" fmla="*/ 339301 h 339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85372" h="339301">
                <a:moveTo>
                  <a:pt x="885372" y="19986"/>
                </a:moveTo>
                <a:cubicBezTo>
                  <a:pt x="741438" y="634"/>
                  <a:pt x="597505" y="-18718"/>
                  <a:pt x="449943" y="34501"/>
                </a:cubicBezTo>
                <a:cubicBezTo>
                  <a:pt x="302381" y="87720"/>
                  <a:pt x="151190" y="213510"/>
                  <a:pt x="0" y="33930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740229" y="1753880"/>
            <a:ext cx="2032000" cy="60406"/>
          </a:xfrm>
          <a:custGeom>
            <a:avLst/>
            <a:gdLst>
              <a:gd name="connsiteX0" fmla="*/ 0 w 2032000"/>
              <a:gd name="connsiteY0" fmla="*/ 16863 h 60406"/>
              <a:gd name="connsiteX1" fmla="*/ 711200 w 2032000"/>
              <a:gd name="connsiteY1" fmla="*/ 2349 h 60406"/>
              <a:gd name="connsiteX2" fmla="*/ 2032000 w 2032000"/>
              <a:gd name="connsiteY2" fmla="*/ 60406 h 60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32000" h="60406">
                <a:moveTo>
                  <a:pt x="0" y="16863"/>
                </a:moveTo>
                <a:cubicBezTo>
                  <a:pt x="186266" y="5977"/>
                  <a:pt x="372533" y="-4908"/>
                  <a:pt x="711200" y="2349"/>
                </a:cubicBezTo>
                <a:cubicBezTo>
                  <a:pt x="1049867" y="9606"/>
                  <a:pt x="1540933" y="35006"/>
                  <a:pt x="2032000" y="6040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1291771" y="2400710"/>
            <a:ext cx="1465943" cy="528773"/>
          </a:xfrm>
          <a:custGeom>
            <a:avLst/>
            <a:gdLst>
              <a:gd name="connsiteX0" fmla="*/ 0 w 1465943"/>
              <a:gd name="connsiteY0" fmla="*/ 444090 h 528773"/>
              <a:gd name="connsiteX1" fmla="*/ 406400 w 1465943"/>
              <a:gd name="connsiteY1" fmla="*/ 502147 h 528773"/>
              <a:gd name="connsiteX2" fmla="*/ 812800 w 1465943"/>
              <a:gd name="connsiteY2" fmla="*/ 66719 h 528773"/>
              <a:gd name="connsiteX3" fmla="*/ 1465943 w 1465943"/>
              <a:gd name="connsiteY3" fmla="*/ 8661 h 5287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65943" h="528773">
                <a:moveTo>
                  <a:pt x="0" y="444090"/>
                </a:moveTo>
                <a:cubicBezTo>
                  <a:pt x="135466" y="504566"/>
                  <a:pt x="270933" y="565042"/>
                  <a:pt x="406400" y="502147"/>
                </a:cubicBezTo>
                <a:cubicBezTo>
                  <a:pt x="541867" y="439252"/>
                  <a:pt x="636210" y="148967"/>
                  <a:pt x="812800" y="66719"/>
                </a:cubicBezTo>
                <a:cubicBezTo>
                  <a:pt x="989391" y="-15529"/>
                  <a:pt x="1227667" y="-3434"/>
                  <a:pt x="1465943" y="866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4949371" y="2102912"/>
            <a:ext cx="2960915" cy="611259"/>
          </a:xfrm>
          <a:custGeom>
            <a:avLst/>
            <a:gdLst>
              <a:gd name="connsiteX0" fmla="*/ 2960915 w 2960915"/>
              <a:gd name="connsiteY0" fmla="*/ 466117 h 611259"/>
              <a:gd name="connsiteX1" fmla="*/ 2104572 w 2960915"/>
              <a:gd name="connsiteY1" fmla="*/ 1659 h 611259"/>
              <a:gd name="connsiteX2" fmla="*/ 0 w 2960915"/>
              <a:gd name="connsiteY2" fmla="*/ 611259 h 6112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60915" h="611259">
                <a:moveTo>
                  <a:pt x="2960915" y="466117"/>
                </a:moveTo>
                <a:cubicBezTo>
                  <a:pt x="2779486" y="221793"/>
                  <a:pt x="2598058" y="-22531"/>
                  <a:pt x="2104572" y="1659"/>
                </a:cubicBezTo>
                <a:cubicBezTo>
                  <a:pt x="1611086" y="25849"/>
                  <a:pt x="805543" y="318554"/>
                  <a:pt x="0" y="61125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1378857" y="2935939"/>
            <a:ext cx="1364343" cy="474918"/>
          </a:xfrm>
          <a:custGeom>
            <a:avLst/>
            <a:gdLst>
              <a:gd name="connsiteX0" fmla="*/ 0 w 1364343"/>
              <a:gd name="connsiteY0" fmla="*/ 474918 h 474918"/>
              <a:gd name="connsiteX1" fmla="*/ 754743 w 1364343"/>
              <a:gd name="connsiteY1" fmla="*/ 24975 h 474918"/>
              <a:gd name="connsiteX2" fmla="*/ 1364343 w 1364343"/>
              <a:gd name="connsiteY2" fmla="*/ 97547 h 474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64343" h="474918">
                <a:moveTo>
                  <a:pt x="0" y="474918"/>
                </a:moveTo>
                <a:cubicBezTo>
                  <a:pt x="263676" y="281394"/>
                  <a:pt x="527352" y="87870"/>
                  <a:pt x="754743" y="24975"/>
                </a:cubicBezTo>
                <a:cubicBezTo>
                  <a:pt x="982134" y="-37920"/>
                  <a:pt x="1173238" y="29813"/>
                  <a:pt x="1364343" y="9754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5268686" y="3048000"/>
            <a:ext cx="870857" cy="275771"/>
          </a:xfrm>
          <a:custGeom>
            <a:avLst/>
            <a:gdLst>
              <a:gd name="connsiteX0" fmla="*/ 870857 w 870857"/>
              <a:gd name="connsiteY0" fmla="*/ 0 h 275771"/>
              <a:gd name="connsiteX1" fmla="*/ 0 w 870857"/>
              <a:gd name="connsiteY1" fmla="*/ 275771 h 2757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70857" h="275771">
                <a:moveTo>
                  <a:pt x="870857" y="0"/>
                </a:moveTo>
                <a:lnTo>
                  <a:pt x="0" y="275771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5254171" y="3643086"/>
            <a:ext cx="2061029" cy="58057"/>
          </a:xfrm>
          <a:custGeom>
            <a:avLst/>
            <a:gdLst>
              <a:gd name="connsiteX0" fmla="*/ 2061029 w 2061029"/>
              <a:gd name="connsiteY0" fmla="*/ 58057 h 58057"/>
              <a:gd name="connsiteX1" fmla="*/ 0 w 2061029"/>
              <a:gd name="connsiteY1" fmla="*/ 0 h 580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61029" h="58057">
                <a:moveTo>
                  <a:pt x="2061029" y="58057"/>
                </a:moveTo>
                <a:lnTo>
                  <a:pt x="0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2322286" y="3788229"/>
            <a:ext cx="1349828" cy="101600"/>
          </a:xfrm>
          <a:custGeom>
            <a:avLst/>
            <a:gdLst>
              <a:gd name="connsiteX0" fmla="*/ 0 w 1349828"/>
              <a:gd name="connsiteY0" fmla="*/ 0 h 101600"/>
              <a:gd name="connsiteX1" fmla="*/ 1349828 w 1349828"/>
              <a:gd name="connsiteY1" fmla="*/ 101600 h 10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49828" h="101600">
                <a:moveTo>
                  <a:pt x="0" y="0"/>
                </a:moveTo>
                <a:lnTo>
                  <a:pt x="1349828" y="10160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1132114" y="4202740"/>
            <a:ext cx="2235200" cy="499889"/>
          </a:xfrm>
          <a:custGeom>
            <a:avLst/>
            <a:gdLst>
              <a:gd name="connsiteX0" fmla="*/ 0 w 2235200"/>
              <a:gd name="connsiteY0" fmla="*/ 499889 h 499889"/>
              <a:gd name="connsiteX1" fmla="*/ 754743 w 2235200"/>
              <a:gd name="connsiteY1" fmla="*/ 456346 h 499889"/>
              <a:gd name="connsiteX2" fmla="*/ 1480457 w 2235200"/>
              <a:gd name="connsiteY2" fmla="*/ 49946 h 499889"/>
              <a:gd name="connsiteX3" fmla="*/ 2235200 w 2235200"/>
              <a:gd name="connsiteY3" fmla="*/ 20917 h 499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5200" h="499889">
                <a:moveTo>
                  <a:pt x="0" y="499889"/>
                </a:moveTo>
                <a:lnTo>
                  <a:pt x="754743" y="456346"/>
                </a:lnTo>
                <a:cubicBezTo>
                  <a:pt x="1001486" y="381356"/>
                  <a:pt x="1233714" y="122517"/>
                  <a:pt x="1480457" y="49946"/>
                </a:cubicBezTo>
                <a:cubicBezTo>
                  <a:pt x="1727200" y="-22626"/>
                  <a:pt x="1981200" y="-855"/>
                  <a:pt x="2235200" y="2091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8" name="Volný tvar 2047"/>
          <p:cNvSpPr/>
          <p:nvPr/>
        </p:nvSpPr>
        <p:spPr>
          <a:xfrm>
            <a:off x="1306286" y="4640903"/>
            <a:ext cx="2380343" cy="961611"/>
          </a:xfrm>
          <a:custGeom>
            <a:avLst/>
            <a:gdLst>
              <a:gd name="connsiteX0" fmla="*/ 0 w 2380343"/>
              <a:gd name="connsiteY0" fmla="*/ 961611 h 961611"/>
              <a:gd name="connsiteX1" fmla="*/ 1016000 w 2380343"/>
              <a:gd name="connsiteY1" fmla="*/ 76240 h 961611"/>
              <a:gd name="connsiteX2" fmla="*/ 2380343 w 2380343"/>
              <a:gd name="connsiteY2" fmla="*/ 105268 h 9616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80343" h="961611">
                <a:moveTo>
                  <a:pt x="0" y="961611"/>
                </a:moveTo>
                <a:cubicBezTo>
                  <a:pt x="309638" y="590287"/>
                  <a:pt x="619276" y="218964"/>
                  <a:pt x="1016000" y="76240"/>
                </a:cubicBezTo>
                <a:cubicBezTo>
                  <a:pt x="1412724" y="-66484"/>
                  <a:pt x="1896533" y="19392"/>
                  <a:pt x="2380343" y="10526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9" name="Volný tvar 2048"/>
          <p:cNvSpPr/>
          <p:nvPr/>
        </p:nvSpPr>
        <p:spPr>
          <a:xfrm>
            <a:off x="2179593" y="5008043"/>
            <a:ext cx="868407" cy="768643"/>
          </a:xfrm>
          <a:custGeom>
            <a:avLst/>
            <a:gdLst>
              <a:gd name="connsiteX0" fmla="*/ 200750 w 868407"/>
              <a:gd name="connsiteY0" fmla="*/ 768643 h 768643"/>
              <a:gd name="connsiteX1" fmla="*/ 41093 w 868407"/>
              <a:gd name="connsiteY1" fmla="*/ 71957 h 768643"/>
              <a:gd name="connsiteX2" fmla="*/ 868407 w 868407"/>
              <a:gd name="connsiteY2" fmla="*/ 57443 h 768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68407" h="768643">
                <a:moveTo>
                  <a:pt x="200750" y="768643"/>
                </a:moveTo>
                <a:cubicBezTo>
                  <a:pt x="65283" y="479566"/>
                  <a:pt x="-70183" y="190490"/>
                  <a:pt x="41093" y="71957"/>
                </a:cubicBezTo>
                <a:cubicBezTo>
                  <a:pt x="152369" y="-46576"/>
                  <a:pt x="510388" y="5433"/>
                  <a:pt x="868407" y="5744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" name="Volný tvar 2049"/>
          <p:cNvSpPr/>
          <p:nvPr/>
        </p:nvSpPr>
        <p:spPr>
          <a:xfrm>
            <a:off x="6095989" y="4573225"/>
            <a:ext cx="406411" cy="833813"/>
          </a:xfrm>
          <a:custGeom>
            <a:avLst/>
            <a:gdLst>
              <a:gd name="connsiteX0" fmla="*/ 406411 w 406411"/>
              <a:gd name="connsiteY0" fmla="*/ 85861 h 833813"/>
              <a:gd name="connsiteX1" fmla="*/ 11 w 406411"/>
              <a:gd name="connsiteY1" fmla="*/ 56832 h 833813"/>
              <a:gd name="connsiteX2" fmla="*/ 391897 w 406411"/>
              <a:gd name="connsiteY2" fmla="*/ 739004 h 833813"/>
              <a:gd name="connsiteX3" fmla="*/ 116125 w 406411"/>
              <a:gd name="connsiteY3" fmla="*/ 811575 h 833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6411" h="833813">
                <a:moveTo>
                  <a:pt x="406411" y="85861"/>
                </a:moveTo>
                <a:cubicBezTo>
                  <a:pt x="204420" y="16918"/>
                  <a:pt x="2430" y="-52025"/>
                  <a:pt x="11" y="56832"/>
                </a:cubicBezTo>
                <a:cubicBezTo>
                  <a:pt x="-2408" y="165689"/>
                  <a:pt x="372545" y="613214"/>
                  <a:pt x="391897" y="739004"/>
                </a:cubicBezTo>
                <a:cubicBezTo>
                  <a:pt x="411249" y="864795"/>
                  <a:pt x="263687" y="838185"/>
                  <a:pt x="116125" y="81157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1" name="Volný tvar 2050"/>
          <p:cNvSpPr/>
          <p:nvPr/>
        </p:nvSpPr>
        <p:spPr>
          <a:xfrm>
            <a:off x="5268686" y="5413829"/>
            <a:ext cx="2525485" cy="290285"/>
          </a:xfrm>
          <a:custGeom>
            <a:avLst/>
            <a:gdLst>
              <a:gd name="connsiteX0" fmla="*/ 2525485 w 2525485"/>
              <a:gd name="connsiteY0" fmla="*/ 0 h 290285"/>
              <a:gd name="connsiteX1" fmla="*/ 1074057 w 2525485"/>
              <a:gd name="connsiteY1" fmla="*/ 232228 h 290285"/>
              <a:gd name="connsiteX2" fmla="*/ 0 w 2525485"/>
              <a:gd name="connsiteY2" fmla="*/ 290285 h 290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25485" h="290285">
                <a:moveTo>
                  <a:pt x="2525485" y="0"/>
                </a:moveTo>
                <a:cubicBezTo>
                  <a:pt x="2010228" y="91923"/>
                  <a:pt x="1494971" y="183847"/>
                  <a:pt x="1074057" y="232228"/>
                </a:cubicBezTo>
                <a:cubicBezTo>
                  <a:pt x="653143" y="280609"/>
                  <a:pt x="326571" y="285447"/>
                  <a:pt x="0" y="29028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2" name="Volný tvar 2051"/>
          <p:cNvSpPr/>
          <p:nvPr/>
        </p:nvSpPr>
        <p:spPr>
          <a:xfrm>
            <a:off x="4949371" y="5994400"/>
            <a:ext cx="1582058" cy="508000"/>
          </a:xfrm>
          <a:custGeom>
            <a:avLst/>
            <a:gdLst>
              <a:gd name="connsiteX0" fmla="*/ 1582058 w 1582058"/>
              <a:gd name="connsiteY0" fmla="*/ 508000 h 508000"/>
              <a:gd name="connsiteX1" fmla="*/ 638629 w 1582058"/>
              <a:gd name="connsiteY1" fmla="*/ 406400 h 508000"/>
              <a:gd name="connsiteX2" fmla="*/ 0 w 1582058"/>
              <a:gd name="connsiteY2" fmla="*/ 0 h 50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82058" h="508000">
                <a:moveTo>
                  <a:pt x="1582058" y="508000"/>
                </a:moveTo>
                <a:cubicBezTo>
                  <a:pt x="1242181" y="499533"/>
                  <a:pt x="902305" y="491067"/>
                  <a:pt x="638629" y="406400"/>
                </a:cubicBezTo>
                <a:cubicBezTo>
                  <a:pt x="374953" y="321733"/>
                  <a:pt x="187476" y="160866"/>
                  <a:pt x="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948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9791851"/>
              </p:ext>
            </p:extLst>
          </p:nvPr>
        </p:nvGraphicFramePr>
        <p:xfrm>
          <a:off x="2759730" y="692704"/>
          <a:ext cx="3756492" cy="5413784"/>
        </p:xfrm>
        <a:graphic>
          <a:graphicData uri="http://schemas.openxmlformats.org/drawingml/2006/table">
            <a:tbl>
              <a:tblPr firstRow="1" firstCol="1" bandRow="1"/>
              <a:tblGrid>
                <a:gridCol w="300102"/>
                <a:gridCol w="325980"/>
                <a:gridCol w="313041"/>
                <a:gridCol w="313041"/>
                <a:gridCol w="313041"/>
                <a:gridCol w="313041"/>
                <a:gridCol w="313041"/>
                <a:gridCol w="313041"/>
                <a:gridCol w="313041"/>
                <a:gridCol w="313041"/>
                <a:gridCol w="313041"/>
                <a:gridCol w="313041"/>
              </a:tblGrid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435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937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CCFF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 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endParaRPr lang="cs-CZ" sz="10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2286" marR="42286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056" name="obrázek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8267" y="2021681"/>
            <a:ext cx="588736" cy="853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 Box 10"/>
          <p:cNvSpPr txBox="1">
            <a:spLocks noChangeArrowheads="1"/>
          </p:cNvSpPr>
          <p:nvPr/>
        </p:nvSpPr>
        <p:spPr bwMode="auto">
          <a:xfrm>
            <a:off x="2771800" y="1704975"/>
            <a:ext cx="292100" cy="2794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749300" cy="75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755" t="60720" r="3910" b="5374"/>
          <a:stretch/>
        </p:blipFill>
        <p:spPr bwMode="auto">
          <a:xfrm>
            <a:off x="1284231" y="547280"/>
            <a:ext cx="872331" cy="793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782" y="501261"/>
            <a:ext cx="60325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399" y="1388269"/>
            <a:ext cx="706437" cy="63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12" y="2070100"/>
            <a:ext cx="877887" cy="90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545" y="3129870"/>
            <a:ext cx="676275" cy="67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487397"/>
            <a:ext cx="774700" cy="77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782" y="3209359"/>
            <a:ext cx="880853" cy="633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957" y="3432969"/>
            <a:ext cx="646113" cy="493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488" y="4149080"/>
            <a:ext cx="536575" cy="60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6" t="77079" r="61275" b="3338"/>
          <a:stretch/>
        </p:blipFill>
        <p:spPr bwMode="auto">
          <a:xfrm>
            <a:off x="347825" y="5373216"/>
            <a:ext cx="1340259" cy="97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6082" y="5267300"/>
            <a:ext cx="695325" cy="107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510" y="4313386"/>
            <a:ext cx="1017587" cy="877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5332" y="4976471"/>
            <a:ext cx="856903" cy="860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9355" y="5648996"/>
            <a:ext cx="1154764" cy="862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Volný tvar 20"/>
          <p:cNvSpPr/>
          <p:nvPr/>
        </p:nvSpPr>
        <p:spPr>
          <a:xfrm>
            <a:off x="1132114" y="145706"/>
            <a:ext cx="1930400" cy="550980"/>
          </a:xfrm>
          <a:custGeom>
            <a:avLst/>
            <a:gdLst>
              <a:gd name="connsiteX0" fmla="*/ 0 w 1930400"/>
              <a:gd name="connsiteY0" fmla="*/ 115551 h 550980"/>
              <a:gd name="connsiteX1" fmla="*/ 1524000 w 1930400"/>
              <a:gd name="connsiteY1" fmla="*/ 28465 h 550980"/>
              <a:gd name="connsiteX2" fmla="*/ 1930400 w 1930400"/>
              <a:gd name="connsiteY2" fmla="*/ 550980 h 550980"/>
              <a:gd name="connsiteX3" fmla="*/ 1930400 w 1930400"/>
              <a:gd name="connsiteY3" fmla="*/ 550980 h 55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30400" h="550980">
                <a:moveTo>
                  <a:pt x="0" y="115551"/>
                </a:moveTo>
                <a:cubicBezTo>
                  <a:pt x="601133" y="35722"/>
                  <a:pt x="1202267" y="-44107"/>
                  <a:pt x="1524000" y="28465"/>
                </a:cubicBezTo>
                <a:cubicBezTo>
                  <a:pt x="1845733" y="101036"/>
                  <a:pt x="1930400" y="550980"/>
                  <a:pt x="1930400" y="550980"/>
                </a:cubicBezTo>
                <a:lnTo>
                  <a:pt x="1930400" y="55098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2002971" y="1057865"/>
            <a:ext cx="1393372" cy="117792"/>
          </a:xfrm>
          <a:custGeom>
            <a:avLst/>
            <a:gdLst>
              <a:gd name="connsiteX0" fmla="*/ 0 w 1393372"/>
              <a:gd name="connsiteY0" fmla="*/ 59735 h 117792"/>
              <a:gd name="connsiteX1" fmla="*/ 798286 w 1393372"/>
              <a:gd name="connsiteY1" fmla="*/ 1678 h 117792"/>
              <a:gd name="connsiteX2" fmla="*/ 1393372 w 1393372"/>
              <a:gd name="connsiteY2" fmla="*/ 117792 h 117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93372" h="117792">
                <a:moveTo>
                  <a:pt x="0" y="59735"/>
                </a:moveTo>
                <a:cubicBezTo>
                  <a:pt x="283028" y="25868"/>
                  <a:pt x="566057" y="-7998"/>
                  <a:pt x="798286" y="1678"/>
                </a:cubicBezTo>
                <a:cubicBezTo>
                  <a:pt x="1030515" y="11354"/>
                  <a:pt x="1211943" y="64573"/>
                  <a:pt x="1393372" y="11779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6516914" y="1213728"/>
            <a:ext cx="885372" cy="339301"/>
          </a:xfrm>
          <a:custGeom>
            <a:avLst/>
            <a:gdLst>
              <a:gd name="connsiteX0" fmla="*/ 885372 w 885372"/>
              <a:gd name="connsiteY0" fmla="*/ 19986 h 339301"/>
              <a:gd name="connsiteX1" fmla="*/ 449943 w 885372"/>
              <a:gd name="connsiteY1" fmla="*/ 34501 h 339301"/>
              <a:gd name="connsiteX2" fmla="*/ 0 w 885372"/>
              <a:gd name="connsiteY2" fmla="*/ 339301 h 339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85372" h="339301">
                <a:moveTo>
                  <a:pt x="885372" y="19986"/>
                </a:moveTo>
                <a:cubicBezTo>
                  <a:pt x="741438" y="634"/>
                  <a:pt x="597505" y="-18718"/>
                  <a:pt x="449943" y="34501"/>
                </a:cubicBezTo>
                <a:cubicBezTo>
                  <a:pt x="302381" y="87720"/>
                  <a:pt x="151190" y="213510"/>
                  <a:pt x="0" y="33930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740229" y="1753880"/>
            <a:ext cx="2032000" cy="60406"/>
          </a:xfrm>
          <a:custGeom>
            <a:avLst/>
            <a:gdLst>
              <a:gd name="connsiteX0" fmla="*/ 0 w 2032000"/>
              <a:gd name="connsiteY0" fmla="*/ 16863 h 60406"/>
              <a:gd name="connsiteX1" fmla="*/ 711200 w 2032000"/>
              <a:gd name="connsiteY1" fmla="*/ 2349 h 60406"/>
              <a:gd name="connsiteX2" fmla="*/ 2032000 w 2032000"/>
              <a:gd name="connsiteY2" fmla="*/ 60406 h 604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32000" h="60406">
                <a:moveTo>
                  <a:pt x="0" y="16863"/>
                </a:moveTo>
                <a:cubicBezTo>
                  <a:pt x="186266" y="5977"/>
                  <a:pt x="372533" y="-4908"/>
                  <a:pt x="711200" y="2349"/>
                </a:cubicBezTo>
                <a:cubicBezTo>
                  <a:pt x="1049867" y="9606"/>
                  <a:pt x="1540933" y="35006"/>
                  <a:pt x="2032000" y="6040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1291771" y="2400710"/>
            <a:ext cx="1465943" cy="528773"/>
          </a:xfrm>
          <a:custGeom>
            <a:avLst/>
            <a:gdLst>
              <a:gd name="connsiteX0" fmla="*/ 0 w 1465943"/>
              <a:gd name="connsiteY0" fmla="*/ 444090 h 528773"/>
              <a:gd name="connsiteX1" fmla="*/ 406400 w 1465943"/>
              <a:gd name="connsiteY1" fmla="*/ 502147 h 528773"/>
              <a:gd name="connsiteX2" fmla="*/ 812800 w 1465943"/>
              <a:gd name="connsiteY2" fmla="*/ 66719 h 528773"/>
              <a:gd name="connsiteX3" fmla="*/ 1465943 w 1465943"/>
              <a:gd name="connsiteY3" fmla="*/ 8661 h 5287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65943" h="528773">
                <a:moveTo>
                  <a:pt x="0" y="444090"/>
                </a:moveTo>
                <a:cubicBezTo>
                  <a:pt x="135466" y="504566"/>
                  <a:pt x="270933" y="565042"/>
                  <a:pt x="406400" y="502147"/>
                </a:cubicBezTo>
                <a:cubicBezTo>
                  <a:pt x="541867" y="439252"/>
                  <a:pt x="636210" y="148967"/>
                  <a:pt x="812800" y="66719"/>
                </a:cubicBezTo>
                <a:cubicBezTo>
                  <a:pt x="989391" y="-15529"/>
                  <a:pt x="1227667" y="-3434"/>
                  <a:pt x="1465943" y="866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4949371" y="2102912"/>
            <a:ext cx="2960915" cy="611259"/>
          </a:xfrm>
          <a:custGeom>
            <a:avLst/>
            <a:gdLst>
              <a:gd name="connsiteX0" fmla="*/ 2960915 w 2960915"/>
              <a:gd name="connsiteY0" fmla="*/ 466117 h 611259"/>
              <a:gd name="connsiteX1" fmla="*/ 2104572 w 2960915"/>
              <a:gd name="connsiteY1" fmla="*/ 1659 h 611259"/>
              <a:gd name="connsiteX2" fmla="*/ 0 w 2960915"/>
              <a:gd name="connsiteY2" fmla="*/ 611259 h 6112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60915" h="611259">
                <a:moveTo>
                  <a:pt x="2960915" y="466117"/>
                </a:moveTo>
                <a:cubicBezTo>
                  <a:pt x="2779486" y="221793"/>
                  <a:pt x="2598058" y="-22531"/>
                  <a:pt x="2104572" y="1659"/>
                </a:cubicBezTo>
                <a:cubicBezTo>
                  <a:pt x="1611086" y="25849"/>
                  <a:pt x="805543" y="318554"/>
                  <a:pt x="0" y="61125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1378857" y="2935939"/>
            <a:ext cx="1364343" cy="474918"/>
          </a:xfrm>
          <a:custGeom>
            <a:avLst/>
            <a:gdLst>
              <a:gd name="connsiteX0" fmla="*/ 0 w 1364343"/>
              <a:gd name="connsiteY0" fmla="*/ 474918 h 474918"/>
              <a:gd name="connsiteX1" fmla="*/ 754743 w 1364343"/>
              <a:gd name="connsiteY1" fmla="*/ 24975 h 474918"/>
              <a:gd name="connsiteX2" fmla="*/ 1364343 w 1364343"/>
              <a:gd name="connsiteY2" fmla="*/ 97547 h 474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64343" h="474918">
                <a:moveTo>
                  <a:pt x="0" y="474918"/>
                </a:moveTo>
                <a:cubicBezTo>
                  <a:pt x="263676" y="281394"/>
                  <a:pt x="527352" y="87870"/>
                  <a:pt x="754743" y="24975"/>
                </a:cubicBezTo>
                <a:cubicBezTo>
                  <a:pt x="982134" y="-37920"/>
                  <a:pt x="1173238" y="29813"/>
                  <a:pt x="1364343" y="9754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5268686" y="3048000"/>
            <a:ext cx="870857" cy="275771"/>
          </a:xfrm>
          <a:custGeom>
            <a:avLst/>
            <a:gdLst>
              <a:gd name="connsiteX0" fmla="*/ 870857 w 870857"/>
              <a:gd name="connsiteY0" fmla="*/ 0 h 275771"/>
              <a:gd name="connsiteX1" fmla="*/ 0 w 870857"/>
              <a:gd name="connsiteY1" fmla="*/ 275771 h 2757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870857" h="275771">
                <a:moveTo>
                  <a:pt x="870857" y="0"/>
                </a:moveTo>
                <a:lnTo>
                  <a:pt x="0" y="275771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5254171" y="3643086"/>
            <a:ext cx="2061029" cy="58057"/>
          </a:xfrm>
          <a:custGeom>
            <a:avLst/>
            <a:gdLst>
              <a:gd name="connsiteX0" fmla="*/ 2061029 w 2061029"/>
              <a:gd name="connsiteY0" fmla="*/ 58057 h 58057"/>
              <a:gd name="connsiteX1" fmla="*/ 0 w 2061029"/>
              <a:gd name="connsiteY1" fmla="*/ 0 h 580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61029" h="58057">
                <a:moveTo>
                  <a:pt x="2061029" y="58057"/>
                </a:moveTo>
                <a:lnTo>
                  <a:pt x="0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2322286" y="3788229"/>
            <a:ext cx="1349828" cy="101600"/>
          </a:xfrm>
          <a:custGeom>
            <a:avLst/>
            <a:gdLst>
              <a:gd name="connsiteX0" fmla="*/ 0 w 1349828"/>
              <a:gd name="connsiteY0" fmla="*/ 0 h 101600"/>
              <a:gd name="connsiteX1" fmla="*/ 1349828 w 1349828"/>
              <a:gd name="connsiteY1" fmla="*/ 101600 h 10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349828" h="101600">
                <a:moveTo>
                  <a:pt x="0" y="0"/>
                </a:moveTo>
                <a:lnTo>
                  <a:pt x="1349828" y="10160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1132114" y="4202740"/>
            <a:ext cx="2235200" cy="499889"/>
          </a:xfrm>
          <a:custGeom>
            <a:avLst/>
            <a:gdLst>
              <a:gd name="connsiteX0" fmla="*/ 0 w 2235200"/>
              <a:gd name="connsiteY0" fmla="*/ 499889 h 499889"/>
              <a:gd name="connsiteX1" fmla="*/ 754743 w 2235200"/>
              <a:gd name="connsiteY1" fmla="*/ 456346 h 499889"/>
              <a:gd name="connsiteX2" fmla="*/ 1480457 w 2235200"/>
              <a:gd name="connsiteY2" fmla="*/ 49946 h 499889"/>
              <a:gd name="connsiteX3" fmla="*/ 2235200 w 2235200"/>
              <a:gd name="connsiteY3" fmla="*/ 20917 h 499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35200" h="499889">
                <a:moveTo>
                  <a:pt x="0" y="499889"/>
                </a:moveTo>
                <a:lnTo>
                  <a:pt x="754743" y="456346"/>
                </a:lnTo>
                <a:cubicBezTo>
                  <a:pt x="1001486" y="381356"/>
                  <a:pt x="1233714" y="122517"/>
                  <a:pt x="1480457" y="49946"/>
                </a:cubicBezTo>
                <a:cubicBezTo>
                  <a:pt x="1727200" y="-22626"/>
                  <a:pt x="1981200" y="-855"/>
                  <a:pt x="2235200" y="20917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8" name="Volný tvar 2047"/>
          <p:cNvSpPr/>
          <p:nvPr/>
        </p:nvSpPr>
        <p:spPr>
          <a:xfrm>
            <a:off x="1306286" y="4640903"/>
            <a:ext cx="2380343" cy="961611"/>
          </a:xfrm>
          <a:custGeom>
            <a:avLst/>
            <a:gdLst>
              <a:gd name="connsiteX0" fmla="*/ 0 w 2380343"/>
              <a:gd name="connsiteY0" fmla="*/ 961611 h 961611"/>
              <a:gd name="connsiteX1" fmla="*/ 1016000 w 2380343"/>
              <a:gd name="connsiteY1" fmla="*/ 76240 h 961611"/>
              <a:gd name="connsiteX2" fmla="*/ 2380343 w 2380343"/>
              <a:gd name="connsiteY2" fmla="*/ 105268 h 9616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80343" h="961611">
                <a:moveTo>
                  <a:pt x="0" y="961611"/>
                </a:moveTo>
                <a:cubicBezTo>
                  <a:pt x="309638" y="590287"/>
                  <a:pt x="619276" y="218964"/>
                  <a:pt x="1016000" y="76240"/>
                </a:cubicBezTo>
                <a:cubicBezTo>
                  <a:pt x="1412724" y="-66484"/>
                  <a:pt x="1896533" y="19392"/>
                  <a:pt x="2380343" y="10526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49" name="Volný tvar 2048"/>
          <p:cNvSpPr/>
          <p:nvPr/>
        </p:nvSpPr>
        <p:spPr>
          <a:xfrm>
            <a:off x="2179593" y="5008043"/>
            <a:ext cx="868407" cy="768643"/>
          </a:xfrm>
          <a:custGeom>
            <a:avLst/>
            <a:gdLst>
              <a:gd name="connsiteX0" fmla="*/ 200750 w 868407"/>
              <a:gd name="connsiteY0" fmla="*/ 768643 h 768643"/>
              <a:gd name="connsiteX1" fmla="*/ 41093 w 868407"/>
              <a:gd name="connsiteY1" fmla="*/ 71957 h 768643"/>
              <a:gd name="connsiteX2" fmla="*/ 868407 w 868407"/>
              <a:gd name="connsiteY2" fmla="*/ 57443 h 7686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68407" h="768643">
                <a:moveTo>
                  <a:pt x="200750" y="768643"/>
                </a:moveTo>
                <a:cubicBezTo>
                  <a:pt x="65283" y="479566"/>
                  <a:pt x="-70183" y="190490"/>
                  <a:pt x="41093" y="71957"/>
                </a:cubicBezTo>
                <a:cubicBezTo>
                  <a:pt x="152369" y="-46576"/>
                  <a:pt x="510388" y="5433"/>
                  <a:pt x="868407" y="57443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" name="Volný tvar 2049"/>
          <p:cNvSpPr/>
          <p:nvPr/>
        </p:nvSpPr>
        <p:spPr>
          <a:xfrm>
            <a:off x="6095989" y="4573225"/>
            <a:ext cx="406411" cy="833813"/>
          </a:xfrm>
          <a:custGeom>
            <a:avLst/>
            <a:gdLst>
              <a:gd name="connsiteX0" fmla="*/ 406411 w 406411"/>
              <a:gd name="connsiteY0" fmla="*/ 85861 h 833813"/>
              <a:gd name="connsiteX1" fmla="*/ 11 w 406411"/>
              <a:gd name="connsiteY1" fmla="*/ 56832 h 833813"/>
              <a:gd name="connsiteX2" fmla="*/ 391897 w 406411"/>
              <a:gd name="connsiteY2" fmla="*/ 739004 h 833813"/>
              <a:gd name="connsiteX3" fmla="*/ 116125 w 406411"/>
              <a:gd name="connsiteY3" fmla="*/ 811575 h 8338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6411" h="833813">
                <a:moveTo>
                  <a:pt x="406411" y="85861"/>
                </a:moveTo>
                <a:cubicBezTo>
                  <a:pt x="204420" y="16918"/>
                  <a:pt x="2430" y="-52025"/>
                  <a:pt x="11" y="56832"/>
                </a:cubicBezTo>
                <a:cubicBezTo>
                  <a:pt x="-2408" y="165689"/>
                  <a:pt x="372545" y="613214"/>
                  <a:pt x="391897" y="739004"/>
                </a:cubicBezTo>
                <a:cubicBezTo>
                  <a:pt x="411249" y="864795"/>
                  <a:pt x="263687" y="838185"/>
                  <a:pt x="116125" y="81157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1" name="Volný tvar 2050"/>
          <p:cNvSpPr/>
          <p:nvPr/>
        </p:nvSpPr>
        <p:spPr>
          <a:xfrm>
            <a:off x="5268686" y="5413829"/>
            <a:ext cx="2525485" cy="290285"/>
          </a:xfrm>
          <a:custGeom>
            <a:avLst/>
            <a:gdLst>
              <a:gd name="connsiteX0" fmla="*/ 2525485 w 2525485"/>
              <a:gd name="connsiteY0" fmla="*/ 0 h 290285"/>
              <a:gd name="connsiteX1" fmla="*/ 1074057 w 2525485"/>
              <a:gd name="connsiteY1" fmla="*/ 232228 h 290285"/>
              <a:gd name="connsiteX2" fmla="*/ 0 w 2525485"/>
              <a:gd name="connsiteY2" fmla="*/ 290285 h 2902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25485" h="290285">
                <a:moveTo>
                  <a:pt x="2525485" y="0"/>
                </a:moveTo>
                <a:cubicBezTo>
                  <a:pt x="2010228" y="91923"/>
                  <a:pt x="1494971" y="183847"/>
                  <a:pt x="1074057" y="232228"/>
                </a:cubicBezTo>
                <a:cubicBezTo>
                  <a:pt x="653143" y="280609"/>
                  <a:pt x="326571" y="285447"/>
                  <a:pt x="0" y="29028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2" name="Volný tvar 2051"/>
          <p:cNvSpPr/>
          <p:nvPr/>
        </p:nvSpPr>
        <p:spPr>
          <a:xfrm>
            <a:off x="4949371" y="5994400"/>
            <a:ext cx="1582058" cy="508000"/>
          </a:xfrm>
          <a:custGeom>
            <a:avLst/>
            <a:gdLst>
              <a:gd name="connsiteX0" fmla="*/ 1582058 w 1582058"/>
              <a:gd name="connsiteY0" fmla="*/ 508000 h 508000"/>
              <a:gd name="connsiteX1" fmla="*/ 638629 w 1582058"/>
              <a:gd name="connsiteY1" fmla="*/ 406400 h 508000"/>
              <a:gd name="connsiteX2" fmla="*/ 0 w 1582058"/>
              <a:gd name="connsiteY2" fmla="*/ 0 h 50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82058" h="508000">
                <a:moveTo>
                  <a:pt x="1582058" y="508000"/>
                </a:moveTo>
                <a:cubicBezTo>
                  <a:pt x="1242181" y="499533"/>
                  <a:pt x="902305" y="491067"/>
                  <a:pt x="638629" y="406400"/>
                </a:cubicBezTo>
                <a:cubicBezTo>
                  <a:pt x="374953" y="321733"/>
                  <a:pt x="187476" y="160866"/>
                  <a:pt x="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063900" y="696686"/>
            <a:ext cx="18854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   L   O    Č   K    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96343" y="971527"/>
            <a:ext cx="1553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   V   E    T    R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06635" y="1368363"/>
            <a:ext cx="25247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   U    K   A    V    I    C    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2229" y="1694779"/>
            <a:ext cx="20303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   O  M   E    T    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43200" y="2276872"/>
            <a:ext cx="2206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   T    R    O  M   E    K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62514" y="2579142"/>
            <a:ext cx="1886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    E   P     I    C    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24765" y="2863334"/>
            <a:ext cx="1728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    Á   R    E    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67314" y="3147435"/>
            <a:ext cx="1886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    R   U    S    L    E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06635" y="3447308"/>
            <a:ext cx="124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    Y    Ž    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86629" y="3742015"/>
            <a:ext cx="1277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    Á    L    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67314" y="4018074"/>
            <a:ext cx="1780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    I     Š    K    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6629" y="4640903"/>
            <a:ext cx="12627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    A   P    R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63900" y="4937042"/>
            <a:ext cx="19013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    V   O   N    E   K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88156" y="5188550"/>
            <a:ext cx="2496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   O   M   E   Č    E    K</a:t>
            </a:r>
            <a:endParaRPr lang="cs-CZ" dirty="0"/>
          </a:p>
        </p:txBody>
      </p:sp>
      <p:sp>
        <p:nvSpPr>
          <p:cNvPr id="2053" name="TextovéPole 2052"/>
          <p:cNvSpPr txBox="1"/>
          <p:nvPr/>
        </p:nvSpPr>
        <p:spPr>
          <a:xfrm>
            <a:off x="3396343" y="5519448"/>
            <a:ext cx="1996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   V    Ě    Z    D   A</a:t>
            </a:r>
            <a:endParaRPr lang="cs-CZ" dirty="0"/>
          </a:p>
        </p:txBody>
      </p:sp>
      <p:sp>
        <p:nvSpPr>
          <p:cNvPr id="2054" name="TextovéPole 2053"/>
          <p:cNvSpPr txBox="1"/>
          <p:nvPr/>
        </p:nvSpPr>
        <p:spPr>
          <a:xfrm>
            <a:off x="3988156" y="5807050"/>
            <a:ext cx="9757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     E    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2807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9280533"/>
              </p:ext>
            </p:extLst>
          </p:nvPr>
        </p:nvGraphicFramePr>
        <p:xfrm>
          <a:off x="1916430" y="1849755"/>
          <a:ext cx="5311140" cy="3158490"/>
        </p:xfrm>
        <a:graphic>
          <a:graphicData uri="http://schemas.openxmlformats.org/drawingml/2006/table">
            <a:tbl>
              <a:tblPr/>
              <a:tblGrid>
                <a:gridCol w="450215"/>
                <a:gridCol w="450850"/>
                <a:gridCol w="477520"/>
                <a:gridCol w="512445"/>
                <a:gridCol w="450215"/>
                <a:gridCol w="539750"/>
                <a:gridCol w="540385"/>
                <a:gridCol w="449580"/>
                <a:gridCol w="450215"/>
                <a:gridCol w="540385"/>
                <a:gridCol w="449580"/>
              </a:tblGrid>
              <a:tr h="526415">
                <a:tc gridSpan="5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FFFF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415">
                <a:tc gridSpan="5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rgbClr val="FFFF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6415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rgbClr val="FFFF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6415">
                <a:tc gridSpan="5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rgbClr val="FFFF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64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rgbClr val="FFFF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6415">
                <a:tc gridSpan="5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rgbClr val="FFFF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6" name="obrázek 3" descr="MC90033148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051425"/>
            <a:ext cx="1428750" cy="1806575"/>
          </a:xfrm>
          <a:prstGeom prst="rect">
            <a:avLst/>
          </a:prstGeom>
          <a:noFill/>
        </p:spPr>
      </p:pic>
      <p:pic>
        <p:nvPicPr>
          <p:cNvPr id="2050" name="obrázek 2" descr="MC90043585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356992"/>
            <a:ext cx="1943100" cy="2009775"/>
          </a:xfrm>
          <a:prstGeom prst="rect">
            <a:avLst/>
          </a:prstGeom>
          <a:noFill/>
        </p:spPr>
      </p:pic>
      <p:pic>
        <p:nvPicPr>
          <p:cNvPr id="2053" name="obrázek 9" descr="MC90011348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548680"/>
            <a:ext cx="1879601" cy="1714500"/>
          </a:xfrm>
          <a:prstGeom prst="rect">
            <a:avLst/>
          </a:prstGeom>
          <a:noFill/>
        </p:spPr>
      </p:pic>
      <p:pic>
        <p:nvPicPr>
          <p:cNvPr id="2059" name="obrázek 10" descr="MC900100778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2348880"/>
            <a:ext cx="1528762" cy="1628775"/>
          </a:xfrm>
          <a:prstGeom prst="rect">
            <a:avLst/>
          </a:prstGeom>
          <a:noFill/>
        </p:spPr>
      </p:pic>
      <p:pic>
        <p:nvPicPr>
          <p:cNvPr id="2049" name="obrázek 5" descr="MC900113406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5057800"/>
            <a:ext cx="1466850" cy="1800200"/>
          </a:xfrm>
          <a:prstGeom prst="rect">
            <a:avLst/>
          </a:prstGeom>
          <a:noFill/>
        </p:spPr>
      </p:pic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4" name="Rectangle 16"/>
          <p:cNvSpPr>
            <a:spLocks noChangeArrowheads="1"/>
          </p:cNvSpPr>
          <p:nvPr/>
        </p:nvSpPr>
        <p:spPr bwMode="auto">
          <a:xfrm>
            <a:off x="0" y="9144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Volný tvar 18"/>
          <p:cNvSpPr/>
          <p:nvPr/>
        </p:nvSpPr>
        <p:spPr>
          <a:xfrm>
            <a:off x="3399692" y="1294228"/>
            <a:ext cx="1186376" cy="994116"/>
          </a:xfrm>
          <a:custGeom>
            <a:avLst/>
            <a:gdLst>
              <a:gd name="connsiteX0" fmla="*/ 1186376 w 1186376"/>
              <a:gd name="connsiteY0" fmla="*/ 0 h 994116"/>
              <a:gd name="connsiteX1" fmla="*/ 103163 w 1186376"/>
              <a:gd name="connsiteY1" fmla="*/ 182880 h 994116"/>
              <a:gd name="connsiteX2" fmla="*/ 567397 w 1186376"/>
              <a:gd name="connsiteY2" fmla="*/ 886264 h 994116"/>
              <a:gd name="connsiteX3" fmla="*/ 862819 w 1186376"/>
              <a:gd name="connsiteY3" fmla="*/ 829994 h 994116"/>
              <a:gd name="connsiteX4" fmla="*/ 862819 w 1186376"/>
              <a:gd name="connsiteY4" fmla="*/ 829994 h 994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6376" h="994116">
                <a:moveTo>
                  <a:pt x="1186376" y="0"/>
                </a:moveTo>
                <a:cubicBezTo>
                  <a:pt x="696351" y="17584"/>
                  <a:pt x="206326" y="35169"/>
                  <a:pt x="103163" y="182880"/>
                </a:cubicBezTo>
                <a:cubicBezTo>
                  <a:pt x="0" y="330591"/>
                  <a:pt x="440788" y="778412"/>
                  <a:pt x="567397" y="886264"/>
                </a:cubicBezTo>
                <a:cubicBezTo>
                  <a:pt x="694006" y="994116"/>
                  <a:pt x="862819" y="829994"/>
                  <a:pt x="862819" y="829994"/>
                </a:cubicBezTo>
                <a:lnTo>
                  <a:pt x="862819" y="8299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1941342" y="1983545"/>
            <a:ext cx="2321169" cy="675249"/>
          </a:xfrm>
          <a:custGeom>
            <a:avLst/>
            <a:gdLst>
              <a:gd name="connsiteX0" fmla="*/ 0 w 2321169"/>
              <a:gd name="connsiteY0" fmla="*/ 0 h 675249"/>
              <a:gd name="connsiteX1" fmla="*/ 1125415 w 2321169"/>
              <a:gd name="connsiteY1" fmla="*/ 436098 h 675249"/>
              <a:gd name="connsiteX2" fmla="*/ 2321169 w 2321169"/>
              <a:gd name="connsiteY2" fmla="*/ 675249 h 675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21169" h="675249">
                <a:moveTo>
                  <a:pt x="0" y="0"/>
                </a:moveTo>
                <a:cubicBezTo>
                  <a:pt x="369277" y="161778"/>
                  <a:pt x="738554" y="323557"/>
                  <a:pt x="1125415" y="436098"/>
                </a:cubicBezTo>
                <a:cubicBezTo>
                  <a:pt x="1512277" y="548640"/>
                  <a:pt x="1916723" y="611944"/>
                  <a:pt x="2321169" y="675249"/>
                </a:cubicBezTo>
              </a:path>
            </a:pathLst>
          </a:custGeom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2271932" y="1123071"/>
            <a:ext cx="5366825" cy="2098431"/>
          </a:xfrm>
          <a:custGeom>
            <a:avLst/>
            <a:gdLst>
              <a:gd name="connsiteX0" fmla="*/ 5366825 w 5366825"/>
              <a:gd name="connsiteY0" fmla="*/ 1535723 h 2098431"/>
              <a:gd name="connsiteX1" fmla="*/ 4804117 w 5366825"/>
              <a:gd name="connsiteY1" fmla="*/ 157089 h 2098431"/>
              <a:gd name="connsiteX2" fmla="*/ 3467686 w 5366825"/>
              <a:gd name="connsiteY2" fmla="*/ 593187 h 2098431"/>
              <a:gd name="connsiteX3" fmla="*/ 907366 w 5366825"/>
              <a:gd name="connsiteY3" fmla="*/ 691661 h 2098431"/>
              <a:gd name="connsiteX4" fmla="*/ 105508 w 5366825"/>
              <a:gd name="connsiteY4" fmla="*/ 1831144 h 2098431"/>
              <a:gd name="connsiteX5" fmla="*/ 1540413 w 5366825"/>
              <a:gd name="connsiteY5" fmla="*/ 2098431 h 2098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66825" h="2098431">
                <a:moveTo>
                  <a:pt x="5366825" y="1535723"/>
                </a:moveTo>
                <a:cubicBezTo>
                  <a:pt x="5243732" y="924950"/>
                  <a:pt x="5120640" y="314178"/>
                  <a:pt x="4804117" y="157089"/>
                </a:cubicBezTo>
                <a:cubicBezTo>
                  <a:pt x="4487594" y="0"/>
                  <a:pt x="4117144" y="504092"/>
                  <a:pt x="3467686" y="593187"/>
                </a:cubicBezTo>
                <a:cubicBezTo>
                  <a:pt x="2818228" y="682282"/>
                  <a:pt x="1467729" y="485335"/>
                  <a:pt x="907366" y="691661"/>
                </a:cubicBezTo>
                <a:cubicBezTo>
                  <a:pt x="347003" y="897987"/>
                  <a:pt x="0" y="1596682"/>
                  <a:pt x="105508" y="1831144"/>
                </a:cubicBezTo>
                <a:cubicBezTo>
                  <a:pt x="211016" y="2065606"/>
                  <a:pt x="875714" y="2082018"/>
                  <a:pt x="1540413" y="2098431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1322363" y="3484099"/>
            <a:ext cx="2940148" cy="820615"/>
          </a:xfrm>
          <a:custGeom>
            <a:avLst/>
            <a:gdLst>
              <a:gd name="connsiteX0" fmla="*/ 0 w 2940148"/>
              <a:gd name="connsiteY0" fmla="*/ 820615 h 820615"/>
              <a:gd name="connsiteX1" fmla="*/ 492369 w 2940148"/>
              <a:gd name="connsiteY1" fmla="*/ 103163 h 820615"/>
              <a:gd name="connsiteX2" fmla="*/ 2940148 w 2940148"/>
              <a:gd name="connsiteY2" fmla="*/ 201636 h 8206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40148" h="820615">
                <a:moveTo>
                  <a:pt x="0" y="820615"/>
                </a:moveTo>
                <a:cubicBezTo>
                  <a:pt x="1172" y="513470"/>
                  <a:pt x="2344" y="206326"/>
                  <a:pt x="492369" y="103163"/>
                </a:cubicBezTo>
                <a:cubicBezTo>
                  <a:pt x="982394" y="0"/>
                  <a:pt x="1961271" y="100818"/>
                  <a:pt x="2940148" y="201636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1659987" y="4206240"/>
            <a:ext cx="928468" cy="1378634"/>
          </a:xfrm>
          <a:custGeom>
            <a:avLst/>
            <a:gdLst>
              <a:gd name="connsiteX0" fmla="*/ 928468 w 928468"/>
              <a:gd name="connsiteY0" fmla="*/ 1378634 h 1378634"/>
              <a:gd name="connsiteX1" fmla="*/ 689318 w 928468"/>
              <a:gd name="connsiteY1" fmla="*/ 858129 h 1378634"/>
              <a:gd name="connsiteX2" fmla="*/ 70339 w 928468"/>
              <a:gd name="connsiteY2" fmla="*/ 239151 h 1378634"/>
              <a:gd name="connsiteX3" fmla="*/ 267287 w 928468"/>
              <a:gd name="connsiteY3" fmla="*/ 0 h 1378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8468" h="1378634">
                <a:moveTo>
                  <a:pt x="928468" y="1378634"/>
                </a:moveTo>
                <a:cubicBezTo>
                  <a:pt x="880404" y="1213338"/>
                  <a:pt x="832340" y="1048043"/>
                  <a:pt x="689318" y="858129"/>
                </a:cubicBezTo>
                <a:cubicBezTo>
                  <a:pt x="546296" y="668215"/>
                  <a:pt x="140678" y="382173"/>
                  <a:pt x="70339" y="239151"/>
                </a:cubicBezTo>
                <a:cubicBezTo>
                  <a:pt x="0" y="96129"/>
                  <a:pt x="133643" y="48064"/>
                  <a:pt x="267287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3455964" y="4797083"/>
            <a:ext cx="1889759" cy="799514"/>
          </a:xfrm>
          <a:custGeom>
            <a:avLst/>
            <a:gdLst>
              <a:gd name="connsiteX0" fmla="*/ 1889759 w 1889759"/>
              <a:gd name="connsiteY0" fmla="*/ 675249 h 799514"/>
              <a:gd name="connsiteX1" fmla="*/ 1003494 w 1889759"/>
              <a:gd name="connsiteY1" fmla="*/ 745588 h 799514"/>
              <a:gd name="connsiteX2" fmla="*/ 32824 w 1889759"/>
              <a:gd name="connsiteY2" fmla="*/ 351692 h 799514"/>
              <a:gd name="connsiteX3" fmla="*/ 806547 w 1889759"/>
              <a:gd name="connsiteY3" fmla="*/ 0 h 799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89759" h="799514">
                <a:moveTo>
                  <a:pt x="1889759" y="675249"/>
                </a:moveTo>
                <a:cubicBezTo>
                  <a:pt x="1601371" y="737381"/>
                  <a:pt x="1312983" y="799514"/>
                  <a:pt x="1003494" y="745588"/>
                </a:cubicBezTo>
                <a:cubicBezTo>
                  <a:pt x="694005" y="691662"/>
                  <a:pt x="65649" y="475957"/>
                  <a:pt x="32824" y="351692"/>
                </a:cubicBezTo>
                <a:cubicBezTo>
                  <a:pt x="0" y="227427"/>
                  <a:pt x="403273" y="113713"/>
                  <a:pt x="806547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3437" y="114416"/>
            <a:ext cx="1426733" cy="1442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350447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1494773"/>
              </p:ext>
            </p:extLst>
          </p:nvPr>
        </p:nvGraphicFramePr>
        <p:xfrm>
          <a:off x="1916430" y="1849755"/>
          <a:ext cx="5311140" cy="3158490"/>
        </p:xfrm>
        <a:graphic>
          <a:graphicData uri="http://schemas.openxmlformats.org/drawingml/2006/table">
            <a:tbl>
              <a:tblPr/>
              <a:tblGrid>
                <a:gridCol w="450215"/>
                <a:gridCol w="450850"/>
                <a:gridCol w="477520"/>
                <a:gridCol w="512445"/>
                <a:gridCol w="450215"/>
                <a:gridCol w="539750"/>
                <a:gridCol w="540385"/>
                <a:gridCol w="449580"/>
                <a:gridCol w="450215"/>
                <a:gridCol w="540385"/>
                <a:gridCol w="449580"/>
              </a:tblGrid>
              <a:tr h="526415">
                <a:tc gridSpan="5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FFFF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6415">
                <a:tc gridSpan="5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rgbClr val="FFFF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6415">
                <a:tc gridSpan="4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rgbClr val="FFFF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6415">
                <a:tc gridSpan="5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rgbClr val="FFFF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641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rgbClr val="FFFF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6415">
                <a:tc gridSpan="5"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rgbClr val="FFFF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6" name="obrázek 3" descr="MC90033148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051425"/>
            <a:ext cx="1428750" cy="1806575"/>
          </a:xfrm>
          <a:prstGeom prst="rect">
            <a:avLst/>
          </a:prstGeom>
          <a:noFill/>
        </p:spPr>
      </p:pic>
      <p:pic>
        <p:nvPicPr>
          <p:cNvPr id="2050" name="obrázek 2" descr="MC900435855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356992"/>
            <a:ext cx="1943100" cy="2009775"/>
          </a:xfrm>
          <a:prstGeom prst="rect">
            <a:avLst/>
          </a:prstGeom>
          <a:noFill/>
        </p:spPr>
      </p:pic>
      <p:pic>
        <p:nvPicPr>
          <p:cNvPr id="2053" name="obrázek 9" descr="MC90011348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548680"/>
            <a:ext cx="1879601" cy="1714500"/>
          </a:xfrm>
          <a:prstGeom prst="rect">
            <a:avLst/>
          </a:prstGeom>
          <a:noFill/>
        </p:spPr>
      </p:pic>
      <p:pic>
        <p:nvPicPr>
          <p:cNvPr id="2059" name="obrázek 10" descr="MC900100778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2348880"/>
            <a:ext cx="1528762" cy="1628775"/>
          </a:xfrm>
          <a:prstGeom prst="rect">
            <a:avLst/>
          </a:prstGeom>
          <a:noFill/>
        </p:spPr>
      </p:pic>
      <p:pic>
        <p:nvPicPr>
          <p:cNvPr id="2049" name="obrázek 5" descr="MC900113406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5057800"/>
            <a:ext cx="1466850" cy="1800200"/>
          </a:xfrm>
          <a:prstGeom prst="rect">
            <a:avLst/>
          </a:prstGeom>
          <a:noFill/>
        </p:spPr>
      </p:pic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0" y="4572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/>
            </a:r>
            <a:b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</a:b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4" name="Rectangle 16"/>
          <p:cNvSpPr>
            <a:spLocks noChangeArrowheads="1"/>
          </p:cNvSpPr>
          <p:nvPr/>
        </p:nvSpPr>
        <p:spPr bwMode="auto">
          <a:xfrm>
            <a:off x="0" y="9144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            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Volný tvar 18"/>
          <p:cNvSpPr/>
          <p:nvPr/>
        </p:nvSpPr>
        <p:spPr>
          <a:xfrm>
            <a:off x="3399692" y="1294228"/>
            <a:ext cx="1186376" cy="994116"/>
          </a:xfrm>
          <a:custGeom>
            <a:avLst/>
            <a:gdLst>
              <a:gd name="connsiteX0" fmla="*/ 1186376 w 1186376"/>
              <a:gd name="connsiteY0" fmla="*/ 0 h 994116"/>
              <a:gd name="connsiteX1" fmla="*/ 103163 w 1186376"/>
              <a:gd name="connsiteY1" fmla="*/ 182880 h 994116"/>
              <a:gd name="connsiteX2" fmla="*/ 567397 w 1186376"/>
              <a:gd name="connsiteY2" fmla="*/ 886264 h 994116"/>
              <a:gd name="connsiteX3" fmla="*/ 862819 w 1186376"/>
              <a:gd name="connsiteY3" fmla="*/ 829994 h 994116"/>
              <a:gd name="connsiteX4" fmla="*/ 862819 w 1186376"/>
              <a:gd name="connsiteY4" fmla="*/ 829994 h 994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86376" h="994116">
                <a:moveTo>
                  <a:pt x="1186376" y="0"/>
                </a:moveTo>
                <a:cubicBezTo>
                  <a:pt x="696351" y="17584"/>
                  <a:pt x="206326" y="35169"/>
                  <a:pt x="103163" y="182880"/>
                </a:cubicBezTo>
                <a:cubicBezTo>
                  <a:pt x="0" y="330591"/>
                  <a:pt x="440788" y="778412"/>
                  <a:pt x="567397" y="886264"/>
                </a:cubicBezTo>
                <a:cubicBezTo>
                  <a:pt x="694006" y="994116"/>
                  <a:pt x="862819" y="829994"/>
                  <a:pt x="862819" y="829994"/>
                </a:cubicBezTo>
                <a:lnTo>
                  <a:pt x="862819" y="829994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1941342" y="1983545"/>
            <a:ext cx="2321169" cy="675249"/>
          </a:xfrm>
          <a:custGeom>
            <a:avLst/>
            <a:gdLst>
              <a:gd name="connsiteX0" fmla="*/ 0 w 2321169"/>
              <a:gd name="connsiteY0" fmla="*/ 0 h 675249"/>
              <a:gd name="connsiteX1" fmla="*/ 1125415 w 2321169"/>
              <a:gd name="connsiteY1" fmla="*/ 436098 h 675249"/>
              <a:gd name="connsiteX2" fmla="*/ 2321169 w 2321169"/>
              <a:gd name="connsiteY2" fmla="*/ 675249 h 675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21169" h="675249">
                <a:moveTo>
                  <a:pt x="0" y="0"/>
                </a:moveTo>
                <a:cubicBezTo>
                  <a:pt x="369277" y="161778"/>
                  <a:pt x="738554" y="323557"/>
                  <a:pt x="1125415" y="436098"/>
                </a:cubicBezTo>
                <a:cubicBezTo>
                  <a:pt x="1512277" y="548640"/>
                  <a:pt x="1916723" y="611944"/>
                  <a:pt x="2321169" y="675249"/>
                </a:cubicBezTo>
              </a:path>
            </a:pathLst>
          </a:custGeom>
          <a:ln>
            <a:solidFill>
              <a:schemeClr val="tx1"/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2271932" y="1123071"/>
            <a:ext cx="5366825" cy="2098431"/>
          </a:xfrm>
          <a:custGeom>
            <a:avLst/>
            <a:gdLst>
              <a:gd name="connsiteX0" fmla="*/ 5366825 w 5366825"/>
              <a:gd name="connsiteY0" fmla="*/ 1535723 h 2098431"/>
              <a:gd name="connsiteX1" fmla="*/ 4804117 w 5366825"/>
              <a:gd name="connsiteY1" fmla="*/ 157089 h 2098431"/>
              <a:gd name="connsiteX2" fmla="*/ 3467686 w 5366825"/>
              <a:gd name="connsiteY2" fmla="*/ 593187 h 2098431"/>
              <a:gd name="connsiteX3" fmla="*/ 907366 w 5366825"/>
              <a:gd name="connsiteY3" fmla="*/ 691661 h 2098431"/>
              <a:gd name="connsiteX4" fmla="*/ 105508 w 5366825"/>
              <a:gd name="connsiteY4" fmla="*/ 1831144 h 2098431"/>
              <a:gd name="connsiteX5" fmla="*/ 1540413 w 5366825"/>
              <a:gd name="connsiteY5" fmla="*/ 2098431 h 2098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66825" h="2098431">
                <a:moveTo>
                  <a:pt x="5366825" y="1535723"/>
                </a:moveTo>
                <a:cubicBezTo>
                  <a:pt x="5243732" y="924950"/>
                  <a:pt x="5120640" y="314178"/>
                  <a:pt x="4804117" y="157089"/>
                </a:cubicBezTo>
                <a:cubicBezTo>
                  <a:pt x="4487594" y="0"/>
                  <a:pt x="4117144" y="504092"/>
                  <a:pt x="3467686" y="593187"/>
                </a:cubicBezTo>
                <a:cubicBezTo>
                  <a:pt x="2818228" y="682282"/>
                  <a:pt x="1467729" y="485335"/>
                  <a:pt x="907366" y="691661"/>
                </a:cubicBezTo>
                <a:cubicBezTo>
                  <a:pt x="347003" y="897987"/>
                  <a:pt x="0" y="1596682"/>
                  <a:pt x="105508" y="1831144"/>
                </a:cubicBezTo>
                <a:cubicBezTo>
                  <a:pt x="211016" y="2065606"/>
                  <a:pt x="875714" y="2082018"/>
                  <a:pt x="1540413" y="2098431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1322363" y="3484099"/>
            <a:ext cx="2940148" cy="820615"/>
          </a:xfrm>
          <a:custGeom>
            <a:avLst/>
            <a:gdLst>
              <a:gd name="connsiteX0" fmla="*/ 0 w 2940148"/>
              <a:gd name="connsiteY0" fmla="*/ 820615 h 820615"/>
              <a:gd name="connsiteX1" fmla="*/ 492369 w 2940148"/>
              <a:gd name="connsiteY1" fmla="*/ 103163 h 820615"/>
              <a:gd name="connsiteX2" fmla="*/ 2940148 w 2940148"/>
              <a:gd name="connsiteY2" fmla="*/ 201636 h 8206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940148" h="820615">
                <a:moveTo>
                  <a:pt x="0" y="820615"/>
                </a:moveTo>
                <a:cubicBezTo>
                  <a:pt x="1172" y="513470"/>
                  <a:pt x="2344" y="206326"/>
                  <a:pt x="492369" y="103163"/>
                </a:cubicBezTo>
                <a:cubicBezTo>
                  <a:pt x="982394" y="0"/>
                  <a:pt x="1961271" y="100818"/>
                  <a:pt x="2940148" y="201636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1659987" y="4206240"/>
            <a:ext cx="928468" cy="1378634"/>
          </a:xfrm>
          <a:custGeom>
            <a:avLst/>
            <a:gdLst>
              <a:gd name="connsiteX0" fmla="*/ 928468 w 928468"/>
              <a:gd name="connsiteY0" fmla="*/ 1378634 h 1378634"/>
              <a:gd name="connsiteX1" fmla="*/ 689318 w 928468"/>
              <a:gd name="connsiteY1" fmla="*/ 858129 h 1378634"/>
              <a:gd name="connsiteX2" fmla="*/ 70339 w 928468"/>
              <a:gd name="connsiteY2" fmla="*/ 239151 h 1378634"/>
              <a:gd name="connsiteX3" fmla="*/ 267287 w 928468"/>
              <a:gd name="connsiteY3" fmla="*/ 0 h 1378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28468" h="1378634">
                <a:moveTo>
                  <a:pt x="928468" y="1378634"/>
                </a:moveTo>
                <a:cubicBezTo>
                  <a:pt x="880404" y="1213338"/>
                  <a:pt x="832340" y="1048043"/>
                  <a:pt x="689318" y="858129"/>
                </a:cubicBezTo>
                <a:cubicBezTo>
                  <a:pt x="546296" y="668215"/>
                  <a:pt x="140678" y="382173"/>
                  <a:pt x="70339" y="239151"/>
                </a:cubicBezTo>
                <a:cubicBezTo>
                  <a:pt x="0" y="96129"/>
                  <a:pt x="133643" y="48064"/>
                  <a:pt x="267287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3455964" y="4797083"/>
            <a:ext cx="1889759" cy="799514"/>
          </a:xfrm>
          <a:custGeom>
            <a:avLst/>
            <a:gdLst>
              <a:gd name="connsiteX0" fmla="*/ 1889759 w 1889759"/>
              <a:gd name="connsiteY0" fmla="*/ 675249 h 799514"/>
              <a:gd name="connsiteX1" fmla="*/ 1003494 w 1889759"/>
              <a:gd name="connsiteY1" fmla="*/ 745588 h 799514"/>
              <a:gd name="connsiteX2" fmla="*/ 32824 w 1889759"/>
              <a:gd name="connsiteY2" fmla="*/ 351692 h 799514"/>
              <a:gd name="connsiteX3" fmla="*/ 806547 w 1889759"/>
              <a:gd name="connsiteY3" fmla="*/ 0 h 799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89759" h="799514">
                <a:moveTo>
                  <a:pt x="1889759" y="675249"/>
                </a:moveTo>
                <a:cubicBezTo>
                  <a:pt x="1601371" y="737381"/>
                  <a:pt x="1312983" y="799514"/>
                  <a:pt x="1003494" y="745588"/>
                </a:cubicBezTo>
                <a:cubicBezTo>
                  <a:pt x="694005" y="691662"/>
                  <a:pt x="65649" y="475957"/>
                  <a:pt x="32824" y="351692"/>
                </a:cubicBezTo>
                <a:cubicBezTo>
                  <a:pt x="0" y="227427"/>
                  <a:pt x="403273" y="113713"/>
                  <a:pt x="806547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3437" y="114416"/>
            <a:ext cx="1426733" cy="1442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992880" y="1879898"/>
            <a:ext cx="2955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S   V   E   T   R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62510" y="2378982"/>
            <a:ext cx="2469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3200" dirty="0" smtClean="0"/>
              <a:t>Š   Á   L   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2963757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B   U   N   D  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62511" y="3422357"/>
            <a:ext cx="21096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    O   T  Y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4007132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R  U   K   A   V   I    C   E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62510" y="4466650"/>
            <a:ext cx="29737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    E    P   I   C   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91854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987824" y="1628800"/>
          <a:ext cx="5760641" cy="3960440"/>
        </p:xfrm>
        <a:graphic>
          <a:graphicData uri="http://schemas.openxmlformats.org/drawingml/2006/table">
            <a:tbl>
              <a:tblPr/>
              <a:tblGrid>
                <a:gridCol w="543928"/>
                <a:gridCol w="500164"/>
                <a:gridCol w="551431"/>
                <a:gridCol w="531424"/>
                <a:gridCol w="528924"/>
                <a:gridCol w="534551"/>
                <a:gridCol w="532050"/>
                <a:gridCol w="531424"/>
                <a:gridCol w="532050"/>
                <a:gridCol w="531424"/>
                <a:gridCol w="443271"/>
              </a:tblGrid>
              <a:tr h="495055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50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5055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5055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50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5055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50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50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jitel\AppData\Local\Microsoft\Windows\Temporary Internet Files\Content.IE5\6BAD3118\MC9003537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60648"/>
            <a:ext cx="1550411" cy="979515"/>
          </a:xfrm>
          <a:prstGeom prst="rect">
            <a:avLst/>
          </a:prstGeom>
          <a:noFill/>
        </p:spPr>
      </p:pic>
      <p:pic>
        <p:nvPicPr>
          <p:cNvPr id="1028" name="Picture 4" descr="C:\Users\majitel\AppData\Local\Microsoft\Windows\Temporary Internet Files\Content.IE5\6BAD3118\MP9003988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0"/>
            <a:ext cx="1256184" cy="1162896"/>
          </a:xfrm>
          <a:prstGeom prst="rect">
            <a:avLst/>
          </a:prstGeom>
          <a:noFill/>
        </p:spPr>
      </p:pic>
      <p:pic>
        <p:nvPicPr>
          <p:cNvPr id="1030" name="Picture 6" descr="C:\Users\majitel\AppData\Local\Microsoft\Windows\Temporary Internet Files\Content.IE5\GVQFUX2D\MC900439774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060848"/>
            <a:ext cx="1227584" cy="1227584"/>
          </a:xfrm>
          <a:prstGeom prst="rect">
            <a:avLst/>
          </a:prstGeom>
          <a:noFill/>
        </p:spPr>
      </p:pic>
      <p:pic>
        <p:nvPicPr>
          <p:cNvPr id="1031" name="Picture 7" descr="C:\Users\majitel\AppData\Local\Microsoft\Windows\Temporary Internet Files\Content.IE5\9R3PU1NB\MC90036180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332656"/>
            <a:ext cx="936104" cy="1333158"/>
          </a:xfrm>
          <a:prstGeom prst="rect">
            <a:avLst/>
          </a:prstGeom>
          <a:noFill/>
        </p:spPr>
      </p:pic>
      <p:pic>
        <p:nvPicPr>
          <p:cNvPr id="1032" name="Picture 8" descr="C:\Users\majitel\AppData\Local\Microsoft\Windows\Temporary Internet Files\Content.IE5\6BAD3118\MC90035406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3356992"/>
            <a:ext cx="1090402" cy="1978842"/>
          </a:xfrm>
          <a:prstGeom prst="rect">
            <a:avLst/>
          </a:prstGeom>
          <a:noFill/>
        </p:spPr>
      </p:pic>
      <p:pic>
        <p:nvPicPr>
          <p:cNvPr id="1033" name="Picture 9" descr="C:\Users\majitel\AppData\Local\Microsoft\Windows\Temporary Internet Files\Content.IE5\9R3PU1NB\MC9003311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5445224"/>
            <a:ext cx="1527093" cy="1138978"/>
          </a:xfrm>
          <a:prstGeom prst="rect">
            <a:avLst/>
          </a:prstGeom>
          <a:noFill/>
        </p:spPr>
      </p:pic>
      <p:sp>
        <p:nvSpPr>
          <p:cNvPr id="16" name="Volný tvar 15"/>
          <p:cNvSpPr/>
          <p:nvPr/>
        </p:nvSpPr>
        <p:spPr>
          <a:xfrm>
            <a:off x="3688080" y="1069145"/>
            <a:ext cx="3219157" cy="832338"/>
          </a:xfrm>
          <a:custGeom>
            <a:avLst/>
            <a:gdLst>
              <a:gd name="connsiteX0" fmla="*/ 3219157 w 3219157"/>
              <a:gd name="connsiteY0" fmla="*/ 0 h 832338"/>
              <a:gd name="connsiteX1" fmla="*/ 2572043 w 3219157"/>
              <a:gd name="connsiteY1" fmla="*/ 140677 h 832338"/>
              <a:gd name="connsiteX2" fmla="*/ 307145 w 3219157"/>
              <a:gd name="connsiteY2" fmla="*/ 337624 h 832338"/>
              <a:gd name="connsiteX3" fmla="*/ 729175 w 3219157"/>
              <a:gd name="connsiteY3" fmla="*/ 759655 h 832338"/>
              <a:gd name="connsiteX4" fmla="*/ 1432560 w 3219157"/>
              <a:gd name="connsiteY4" fmla="*/ 773723 h 83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19157" h="832338">
                <a:moveTo>
                  <a:pt x="3219157" y="0"/>
                </a:moveTo>
                <a:cubicBezTo>
                  <a:pt x="3138267" y="42203"/>
                  <a:pt x="3057378" y="84406"/>
                  <a:pt x="2572043" y="140677"/>
                </a:cubicBezTo>
                <a:cubicBezTo>
                  <a:pt x="2086708" y="196948"/>
                  <a:pt x="614290" y="234461"/>
                  <a:pt x="307145" y="337624"/>
                </a:cubicBezTo>
                <a:cubicBezTo>
                  <a:pt x="0" y="440787"/>
                  <a:pt x="541606" y="686972"/>
                  <a:pt x="729175" y="759655"/>
                </a:cubicBezTo>
                <a:cubicBezTo>
                  <a:pt x="916744" y="832338"/>
                  <a:pt x="1174652" y="803030"/>
                  <a:pt x="1432560" y="773723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7" name="Volný tvar 16"/>
          <p:cNvSpPr/>
          <p:nvPr/>
        </p:nvSpPr>
        <p:spPr>
          <a:xfrm>
            <a:off x="1223889" y="1758462"/>
            <a:ext cx="1772529" cy="576775"/>
          </a:xfrm>
          <a:custGeom>
            <a:avLst/>
            <a:gdLst>
              <a:gd name="connsiteX0" fmla="*/ 0 w 1772529"/>
              <a:gd name="connsiteY0" fmla="*/ 0 h 576775"/>
              <a:gd name="connsiteX1" fmla="*/ 773723 w 1772529"/>
              <a:gd name="connsiteY1" fmla="*/ 393895 h 576775"/>
              <a:gd name="connsiteX2" fmla="*/ 1772529 w 1772529"/>
              <a:gd name="connsiteY2" fmla="*/ 576775 h 57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772529" h="576775">
                <a:moveTo>
                  <a:pt x="0" y="0"/>
                </a:moveTo>
                <a:cubicBezTo>
                  <a:pt x="239151" y="148883"/>
                  <a:pt x="478302" y="297766"/>
                  <a:pt x="773723" y="393895"/>
                </a:cubicBezTo>
                <a:cubicBezTo>
                  <a:pt x="1069145" y="490024"/>
                  <a:pt x="1420837" y="533399"/>
                  <a:pt x="1772529" y="576775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1699846" y="1125415"/>
            <a:ext cx="3420794" cy="1964789"/>
          </a:xfrm>
          <a:custGeom>
            <a:avLst/>
            <a:gdLst>
              <a:gd name="connsiteX0" fmla="*/ 2661139 w 3420794"/>
              <a:gd name="connsiteY0" fmla="*/ 0 h 1964789"/>
              <a:gd name="connsiteX1" fmla="*/ 1620129 w 3420794"/>
              <a:gd name="connsiteY1" fmla="*/ 506437 h 1964789"/>
              <a:gd name="connsiteX2" fmla="*/ 128954 w 3420794"/>
              <a:gd name="connsiteY2" fmla="*/ 1406770 h 1964789"/>
              <a:gd name="connsiteX3" fmla="*/ 2393852 w 3420794"/>
              <a:gd name="connsiteY3" fmla="*/ 1913207 h 1964789"/>
              <a:gd name="connsiteX4" fmla="*/ 3420794 w 3420794"/>
              <a:gd name="connsiteY4" fmla="*/ 1716259 h 1964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0794" h="1964789">
                <a:moveTo>
                  <a:pt x="2661139" y="0"/>
                </a:moveTo>
                <a:cubicBezTo>
                  <a:pt x="2351649" y="135987"/>
                  <a:pt x="2042160" y="271975"/>
                  <a:pt x="1620129" y="506437"/>
                </a:cubicBezTo>
                <a:cubicBezTo>
                  <a:pt x="1198098" y="740899"/>
                  <a:pt x="0" y="1172308"/>
                  <a:pt x="128954" y="1406770"/>
                </a:cubicBezTo>
                <a:cubicBezTo>
                  <a:pt x="257908" y="1641232"/>
                  <a:pt x="1845212" y="1861626"/>
                  <a:pt x="2393852" y="1913207"/>
                </a:cubicBezTo>
                <a:cubicBezTo>
                  <a:pt x="2942492" y="1964789"/>
                  <a:pt x="3181643" y="1840524"/>
                  <a:pt x="3420794" y="1716259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998806" y="3066757"/>
            <a:ext cx="4135902" cy="323557"/>
          </a:xfrm>
          <a:custGeom>
            <a:avLst/>
            <a:gdLst>
              <a:gd name="connsiteX0" fmla="*/ 0 w 4135902"/>
              <a:gd name="connsiteY0" fmla="*/ 0 h 323557"/>
              <a:gd name="connsiteX1" fmla="*/ 647114 w 4135902"/>
              <a:gd name="connsiteY1" fmla="*/ 154745 h 323557"/>
              <a:gd name="connsiteX2" fmla="*/ 3418449 w 4135902"/>
              <a:gd name="connsiteY2" fmla="*/ 211015 h 323557"/>
              <a:gd name="connsiteX3" fmla="*/ 4135902 w 4135902"/>
              <a:gd name="connsiteY3" fmla="*/ 323557 h 323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5902" h="323557">
                <a:moveTo>
                  <a:pt x="0" y="0"/>
                </a:moveTo>
                <a:cubicBezTo>
                  <a:pt x="38686" y="59788"/>
                  <a:pt x="77373" y="119576"/>
                  <a:pt x="647114" y="154745"/>
                </a:cubicBezTo>
                <a:cubicBezTo>
                  <a:pt x="1216855" y="189914"/>
                  <a:pt x="2836984" y="182880"/>
                  <a:pt x="3418449" y="211015"/>
                </a:cubicBezTo>
                <a:cubicBezTo>
                  <a:pt x="3999914" y="239150"/>
                  <a:pt x="4067908" y="281353"/>
                  <a:pt x="4135902" y="323557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1270782" y="1430215"/>
            <a:ext cx="1739704" cy="2410265"/>
          </a:xfrm>
          <a:custGeom>
            <a:avLst/>
            <a:gdLst>
              <a:gd name="connsiteX0" fmla="*/ 1317673 w 1739704"/>
              <a:gd name="connsiteY0" fmla="*/ 159434 h 2410265"/>
              <a:gd name="connsiteX1" fmla="*/ 754966 w 1739704"/>
              <a:gd name="connsiteY1" fmla="*/ 300111 h 2410265"/>
              <a:gd name="connsiteX2" fmla="*/ 164123 w 1739704"/>
              <a:gd name="connsiteY2" fmla="*/ 1960099 h 2410265"/>
              <a:gd name="connsiteX3" fmla="*/ 1739704 w 1739704"/>
              <a:gd name="connsiteY3" fmla="*/ 2410265 h 2410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39704" h="2410265">
                <a:moveTo>
                  <a:pt x="1317673" y="159434"/>
                </a:moveTo>
                <a:cubicBezTo>
                  <a:pt x="1132448" y="79717"/>
                  <a:pt x="947224" y="0"/>
                  <a:pt x="754966" y="300111"/>
                </a:cubicBezTo>
                <a:cubicBezTo>
                  <a:pt x="562708" y="600222"/>
                  <a:pt x="0" y="1608407"/>
                  <a:pt x="164123" y="1960099"/>
                </a:cubicBezTo>
                <a:cubicBezTo>
                  <a:pt x="328246" y="2311791"/>
                  <a:pt x="1033975" y="2361028"/>
                  <a:pt x="1739704" y="2410265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1041009" y="4222652"/>
            <a:ext cx="4079631" cy="1052733"/>
          </a:xfrm>
          <a:custGeom>
            <a:avLst/>
            <a:gdLst>
              <a:gd name="connsiteX0" fmla="*/ 0 w 4079631"/>
              <a:gd name="connsiteY0" fmla="*/ 1052733 h 1052733"/>
              <a:gd name="connsiteX1" fmla="*/ 928468 w 4079631"/>
              <a:gd name="connsiteY1" fmla="*/ 560363 h 1052733"/>
              <a:gd name="connsiteX2" fmla="*/ 1561514 w 4079631"/>
              <a:gd name="connsiteY2" fmla="*/ 67994 h 1052733"/>
              <a:gd name="connsiteX3" fmla="*/ 4079631 w 4079631"/>
              <a:gd name="connsiteY3" fmla="*/ 152400 h 1052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79631" h="1052733">
                <a:moveTo>
                  <a:pt x="0" y="1052733"/>
                </a:moveTo>
                <a:cubicBezTo>
                  <a:pt x="334108" y="888609"/>
                  <a:pt x="668216" y="724486"/>
                  <a:pt x="928468" y="560363"/>
                </a:cubicBezTo>
                <a:cubicBezTo>
                  <a:pt x="1188720" y="396240"/>
                  <a:pt x="1036320" y="135988"/>
                  <a:pt x="1561514" y="67994"/>
                </a:cubicBezTo>
                <a:cubicBezTo>
                  <a:pt x="2086708" y="0"/>
                  <a:pt x="3083169" y="76200"/>
                  <a:pt x="4079631" y="15240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1137139" y="4907280"/>
            <a:ext cx="1845212" cy="874542"/>
          </a:xfrm>
          <a:custGeom>
            <a:avLst/>
            <a:gdLst>
              <a:gd name="connsiteX0" fmla="*/ 114886 w 1845212"/>
              <a:gd name="connsiteY0" fmla="*/ 874542 h 874542"/>
              <a:gd name="connsiteX1" fmla="*/ 157089 w 1845212"/>
              <a:gd name="connsiteY1" fmla="*/ 550985 h 874542"/>
              <a:gd name="connsiteX2" fmla="*/ 1057421 w 1845212"/>
              <a:gd name="connsiteY2" fmla="*/ 86751 h 874542"/>
              <a:gd name="connsiteX3" fmla="*/ 1845212 w 1845212"/>
              <a:gd name="connsiteY3" fmla="*/ 30480 h 8745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45212" h="874542">
                <a:moveTo>
                  <a:pt x="114886" y="874542"/>
                </a:moveTo>
                <a:cubicBezTo>
                  <a:pt x="57443" y="778413"/>
                  <a:pt x="0" y="682284"/>
                  <a:pt x="157089" y="550985"/>
                </a:cubicBezTo>
                <a:cubicBezTo>
                  <a:pt x="314178" y="419687"/>
                  <a:pt x="776067" y="173502"/>
                  <a:pt x="1057421" y="86751"/>
                </a:cubicBezTo>
                <a:cubicBezTo>
                  <a:pt x="1338775" y="0"/>
                  <a:pt x="1591993" y="15240"/>
                  <a:pt x="1845212" y="3048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2576733" y="5317588"/>
            <a:ext cx="3922541" cy="1195753"/>
          </a:xfrm>
          <a:custGeom>
            <a:avLst/>
            <a:gdLst>
              <a:gd name="connsiteX0" fmla="*/ 3922541 w 3922541"/>
              <a:gd name="connsiteY0" fmla="*/ 1097280 h 1195753"/>
              <a:gd name="connsiteX1" fmla="*/ 2304756 w 3922541"/>
              <a:gd name="connsiteY1" fmla="*/ 1167618 h 1195753"/>
              <a:gd name="connsiteX2" fmla="*/ 363415 w 3922541"/>
              <a:gd name="connsiteY2" fmla="*/ 1026941 h 1195753"/>
              <a:gd name="connsiteX3" fmla="*/ 124264 w 3922541"/>
              <a:gd name="connsiteY3" fmla="*/ 154744 h 1195753"/>
              <a:gd name="connsiteX4" fmla="*/ 968325 w 3922541"/>
              <a:gd name="connsiteY4" fmla="*/ 98474 h 11957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22541" h="1195753">
                <a:moveTo>
                  <a:pt x="3922541" y="1097280"/>
                </a:moveTo>
                <a:cubicBezTo>
                  <a:pt x="3410242" y="1138310"/>
                  <a:pt x="2897944" y="1179341"/>
                  <a:pt x="2304756" y="1167618"/>
                </a:cubicBezTo>
                <a:cubicBezTo>
                  <a:pt x="1711568" y="1155895"/>
                  <a:pt x="726830" y="1195753"/>
                  <a:pt x="363415" y="1026941"/>
                </a:cubicBezTo>
                <a:cubicBezTo>
                  <a:pt x="0" y="858129"/>
                  <a:pt x="23446" y="309489"/>
                  <a:pt x="124264" y="154744"/>
                </a:cubicBezTo>
                <a:cubicBezTo>
                  <a:pt x="225082" y="0"/>
                  <a:pt x="596703" y="49237"/>
                  <a:pt x="968325" y="98474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5" y="5229225"/>
            <a:ext cx="1839814" cy="1370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" name="Obrázek 24" descr="C:\Users\profesor\AppData\Local\Microsoft\Windows\Temporary Internet Files\Content.IE5\6CS3CS02\MM900356708[1].gif"/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745" y="763913"/>
            <a:ext cx="95250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6" name="Obrázek 25" descr="C:\Users\profesor\AppData\Local\Microsoft\Windows\Temporary Internet Files\Content.IE5\6CS3CS02\MM900356708[1].gif"/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639" y="785784"/>
            <a:ext cx="952500" cy="952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122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987824" y="1628800"/>
          <a:ext cx="5760641" cy="3960440"/>
        </p:xfrm>
        <a:graphic>
          <a:graphicData uri="http://schemas.openxmlformats.org/drawingml/2006/table">
            <a:tbl>
              <a:tblPr/>
              <a:tblGrid>
                <a:gridCol w="543928"/>
                <a:gridCol w="500164"/>
                <a:gridCol w="551431"/>
                <a:gridCol w="531424"/>
                <a:gridCol w="528924"/>
                <a:gridCol w="534551"/>
                <a:gridCol w="532050"/>
                <a:gridCol w="531424"/>
                <a:gridCol w="532050"/>
                <a:gridCol w="531424"/>
                <a:gridCol w="443271"/>
              </a:tblGrid>
              <a:tr h="495055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solidFill>
                          <a:srgbClr val="FF0000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50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5055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5055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50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5055">
                <a:tc gridSpan="4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50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50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CC"/>
                    </a:solidFill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jitel\AppData\Local\Microsoft\Windows\Temporary Internet Files\Content.IE5\6BAD3118\MC9003537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60648"/>
            <a:ext cx="1550411" cy="979515"/>
          </a:xfrm>
          <a:prstGeom prst="rect">
            <a:avLst/>
          </a:prstGeom>
          <a:noFill/>
        </p:spPr>
      </p:pic>
      <p:pic>
        <p:nvPicPr>
          <p:cNvPr id="1028" name="Picture 4" descr="C:\Users\majitel\AppData\Local\Microsoft\Windows\Temporary Internet Files\Content.IE5\6BAD3118\MP90039887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0"/>
            <a:ext cx="1256184" cy="1162896"/>
          </a:xfrm>
          <a:prstGeom prst="rect">
            <a:avLst/>
          </a:prstGeom>
          <a:noFill/>
        </p:spPr>
      </p:pic>
      <p:pic>
        <p:nvPicPr>
          <p:cNvPr id="1030" name="Picture 6" descr="C:\Users\majitel\AppData\Local\Microsoft\Windows\Temporary Internet Files\Content.IE5\GVQFUX2D\MC900439774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198" y="2121706"/>
            <a:ext cx="1227584" cy="1227584"/>
          </a:xfrm>
          <a:prstGeom prst="rect">
            <a:avLst/>
          </a:prstGeom>
          <a:noFill/>
        </p:spPr>
      </p:pic>
      <p:pic>
        <p:nvPicPr>
          <p:cNvPr id="1031" name="Picture 7" descr="C:\Users\majitel\AppData\Local\Microsoft\Windows\Temporary Internet Files\Content.IE5\9R3PU1NB\MC90036180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332656"/>
            <a:ext cx="936104" cy="1333158"/>
          </a:xfrm>
          <a:prstGeom prst="rect">
            <a:avLst/>
          </a:prstGeom>
          <a:noFill/>
        </p:spPr>
      </p:pic>
      <p:pic>
        <p:nvPicPr>
          <p:cNvPr id="1032" name="Picture 8" descr="C:\Users\majitel\AppData\Local\Microsoft\Windows\Temporary Internet Files\Content.IE5\6BAD3118\MC90035406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3356992"/>
            <a:ext cx="1090402" cy="1978842"/>
          </a:xfrm>
          <a:prstGeom prst="rect">
            <a:avLst/>
          </a:prstGeom>
          <a:noFill/>
        </p:spPr>
      </p:pic>
      <p:pic>
        <p:nvPicPr>
          <p:cNvPr id="1033" name="Picture 9" descr="C:\Users\majitel\AppData\Local\Microsoft\Windows\Temporary Internet Files\Content.IE5\9R3PU1NB\MC90033112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5445224"/>
            <a:ext cx="1527093" cy="1138978"/>
          </a:xfrm>
          <a:prstGeom prst="rect">
            <a:avLst/>
          </a:prstGeom>
          <a:noFill/>
        </p:spPr>
      </p:pic>
      <p:sp>
        <p:nvSpPr>
          <p:cNvPr id="16" name="Volný tvar 15"/>
          <p:cNvSpPr/>
          <p:nvPr/>
        </p:nvSpPr>
        <p:spPr>
          <a:xfrm>
            <a:off x="3688080" y="1069145"/>
            <a:ext cx="3219157" cy="832338"/>
          </a:xfrm>
          <a:custGeom>
            <a:avLst/>
            <a:gdLst>
              <a:gd name="connsiteX0" fmla="*/ 3219157 w 3219157"/>
              <a:gd name="connsiteY0" fmla="*/ 0 h 832338"/>
              <a:gd name="connsiteX1" fmla="*/ 2572043 w 3219157"/>
              <a:gd name="connsiteY1" fmla="*/ 140677 h 832338"/>
              <a:gd name="connsiteX2" fmla="*/ 307145 w 3219157"/>
              <a:gd name="connsiteY2" fmla="*/ 337624 h 832338"/>
              <a:gd name="connsiteX3" fmla="*/ 729175 w 3219157"/>
              <a:gd name="connsiteY3" fmla="*/ 759655 h 832338"/>
              <a:gd name="connsiteX4" fmla="*/ 1432560 w 3219157"/>
              <a:gd name="connsiteY4" fmla="*/ 773723 h 832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219157" h="832338">
                <a:moveTo>
                  <a:pt x="3219157" y="0"/>
                </a:moveTo>
                <a:cubicBezTo>
                  <a:pt x="3138267" y="42203"/>
                  <a:pt x="3057378" y="84406"/>
                  <a:pt x="2572043" y="140677"/>
                </a:cubicBezTo>
                <a:cubicBezTo>
                  <a:pt x="2086708" y="196948"/>
                  <a:pt x="614290" y="234461"/>
                  <a:pt x="307145" y="337624"/>
                </a:cubicBezTo>
                <a:cubicBezTo>
                  <a:pt x="0" y="440787"/>
                  <a:pt x="541606" y="686972"/>
                  <a:pt x="729175" y="759655"/>
                </a:cubicBezTo>
                <a:cubicBezTo>
                  <a:pt x="916744" y="832338"/>
                  <a:pt x="1174652" y="803030"/>
                  <a:pt x="1432560" y="773723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17" name="Volný tvar 16"/>
          <p:cNvSpPr/>
          <p:nvPr/>
        </p:nvSpPr>
        <p:spPr>
          <a:xfrm>
            <a:off x="1223889" y="1758462"/>
            <a:ext cx="1772529" cy="576775"/>
          </a:xfrm>
          <a:custGeom>
            <a:avLst/>
            <a:gdLst>
              <a:gd name="connsiteX0" fmla="*/ 0 w 1772529"/>
              <a:gd name="connsiteY0" fmla="*/ 0 h 576775"/>
              <a:gd name="connsiteX1" fmla="*/ 773723 w 1772529"/>
              <a:gd name="connsiteY1" fmla="*/ 393895 h 576775"/>
              <a:gd name="connsiteX2" fmla="*/ 1772529 w 1772529"/>
              <a:gd name="connsiteY2" fmla="*/ 576775 h 57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772529" h="576775">
                <a:moveTo>
                  <a:pt x="0" y="0"/>
                </a:moveTo>
                <a:cubicBezTo>
                  <a:pt x="239151" y="148883"/>
                  <a:pt x="478302" y="297766"/>
                  <a:pt x="773723" y="393895"/>
                </a:cubicBezTo>
                <a:cubicBezTo>
                  <a:pt x="1069145" y="490024"/>
                  <a:pt x="1420837" y="533399"/>
                  <a:pt x="1772529" y="576775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1699846" y="1125415"/>
            <a:ext cx="3420794" cy="1964789"/>
          </a:xfrm>
          <a:custGeom>
            <a:avLst/>
            <a:gdLst>
              <a:gd name="connsiteX0" fmla="*/ 2661139 w 3420794"/>
              <a:gd name="connsiteY0" fmla="*/ 0 h 1964789"/>
              <a:gd name="connsiteX1" fmla="*/ 1620129 w 3420794"/>
              <a:gd name="connsiteY1" fmla="*/ 506437 h 1964789"/>
              <a:gd name="connsiteX2" fmla="*/ 128954 w 3420794"/>
              <a:gd name="connsiteY2" fmla="*/ 1406770 h 1964789"/>
              <a:gd name="connsiteX3" fmla="*/ 2393852 w 3420794"/>
              <a:gd name="connsiteY3" fmla="*/ 1913207 h 1964789"/>
              <a:gd name="connsiteX4" fmla="*/ 3420794 w 3420794"/>
              <a:gd name="connsiteY4" fmla="*/ 1716259 h 19647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0794" h="1964789">
                <a:moveTo>
                  <a:pt x="2661139" y="0"/>
                </a:moveTo>
                <a:cubicBezTo>
                  <a:pt x="2351649" y="135987"/>
                  <a:pt x="2042160" y="271975"/>
                  <a:pt x="1620129" y="506437"/>
                </a:cubicBezTo>
                <a:cubicBezTo>
                  <a:pt x="1198098" y="740899"/>
                  <a:pt x="0" y="1172308"/>
                  <a:pt x="128954" y="1406770"/>
                </a:cubicBezTo>
                <a:cubicBezTo>
                  <a:pt x="257908" y="1641232"/>
                  <a:pt x="1845212" y="1861626"/>
                  <a:pt x="2393852" y="1913207"/>
                </a:cubicBezTo>
                <a:cubicBezTo>
                  <a:pt x="2942492" y="1964789"/>
                  <a:pt x="3181643" y="1840524"/>
                  <a:pt x="3420794" y="1716259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998806" y="3066757"/>
            <a:ext cx="4135902" cy="323557"/>
          </a:xfrm>
          <a:custGeom>
            <a:avLst/>
            <a:gdLst>
              <a:gd name="connsiteX0" fmla="*/ 0 w 4135902"/>
              <a:gd name="connsiteY0" fmla="*/ 0 h 323557"/>
              <a:gd name="connsiteX1" fmla="*/ 647114 w 4135902"/>
              <a:gd name="connsiteY1" fmla="*/ 154745 h 323557"/>
              <a:gd name="connsiteX2" fmla="*/ 3418449 w 4135902"/>
              <a:gd name="connsiteY2" fmla="*/ 211015 h 323557"/>
              <a:gd name="connsiteX3" fmla="*/ 4135902 w 4135902"/>
              <a:gd name="connsiteY3" fmla="*/ 323557 h 323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5902" h="323557">
                <a:moveTo>
                  <a:pt x="0" y="0"/>
                </a:moveTo>
                <a:cubicBezTo>
                  <a:pt x="38686" y="59788"/>
                  <a:pt x="77373" y="119576"/>
                  <a:pt x="647114" y="154745"/>
                </a:cubicBezTo>
                <a:cubicBezTo>
                  <a:pt x="1216855" y="189914"/>
                  <a:pt x="2836984" y="182880"/>
                  <a:pt x="3418449" y="211015"/>
                </a:cubicBezTo>
                <a:cubicBezTo>
                  <a:pt x="3999914" y="239150"/>
                  <a:pt x="4067908" y="281353"/>
                  <a:pt x="4135902" y="323557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1270782" y="1430215"/>
            <a:ext cx="1739704" cy="2410265"/>
          </a:xfrm>
          <a:custGeom>
            <a:avLst/>
            <a:gdLst>
              <a:gd name="connsiteX0" fmla="*/ 1317673 w 1739704"/>
              <a:gd name="connsiteY0" fmla="*/ 159434 h 2410265"/>
              <a:gd name="connsiteX1" fmla="*/ 754966 w 1739704"/>
              <a:gd name="connsiteY1" fmla="*/ 300111 h 2410265"/>
              <a:gd name="connsiteX2" fmla="*/ 164123 w 1739704"/>
              <a:gd name="connsiteY2" fmla="*/ 1960099 h 2410265"/>
              <a:gd name="connsiteX3" fmla="*/ 1739704 w 1739704"/>
              <a:gd name="connsiteY3" fmla="*/ 2410265 h 2410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39704" h="2410265">
                <a:moveTo>
                  <a:pt x="1317673" y="159434"/>
                </a:moveTo>
                <a:cubicBezTo>
                  <a:pt x="1132448" y="79717"/>
                  <a:pt x="947224" y="0"/>
                  <a:pt x="754966" y="300111"/>
                </a:cubicBezTo>
                <a:cubicBezTo>
                  <a:pt x="562708" y="600222"/>
                  <a:pt x="0" y="1608407"/>
                  <a:pt x="164123" y="1960099"/>
                </a:cubicBezTo>
                <a:cubicBezTo>
                  <a:pt x="328246" y="2311791"/>
                  <a:pt x="1033975" y="2361028"/>
                  <a:pt x="1739704" y="2410265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olný tvar 20"/>
          <p:cNvSpPr/>
          <p:nvPr/>
        </p:nvSpPr>
        <p:spPr>
          <a:xfrm>
            <a:off x="1041009" y="4222652"/>
            <a:ext cx="4079631" cy="1052733"/>
          </a:xfrm>
          <a:custGeom>
            <a:avLst/>
            <a:gdLst>
              <a:gd name="connsiteX0" fmla="*/ 0 w 4079631"/>
              <a:gd name="connsiteY0" fmla="*/ 1052733 h 1052733"/>
              <a:gd name="connsiteX1" fmla="*/ 928468 w 4079631"/>
              <a:gd name="connsiteY1" fmla="*/ 560363 h 1052733"/>
              <a:gd name="connsiteX2" fmla="*/ 1561514 w 4079631"/>
              <a:gd name="connsiteY2" fmla="*/ 67994 h 1052733"/>
              <a:gd name="connsiteX3" fmla="*/ 4079631 w 4079631"/>
              <a:gd name="connsiteY3" fmla="*/ 152400 h 1052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79631" h="1052733">
                <a:moveTo>
                  <a:pt x="0" y="1052733"/>
                </a:moveTo>
                <a:cubicBezTo>
                  <a:pt x="334108" y="888609"/>
                  <a:pt x="668216" y="724486"/>
                  <a:pt x="928468" y="560363"/>
                </a:cubicBezTo>
                <a:cubicBezTo>
                  <a:pt x="1188720" y="396240"/>
                  <a:pt x="1036320" y="135988"/>
                  <a:pt x="1561514" y="67994"/>
                </a:cubicBezTo>
                <a:cubicBezTo>
                  <a:pt x="2086708" y="0"/>
                  <a:pt x="3083169" y="76200"/>
                  <a:pt x="4079631" y="15240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1137139" y="4907280"/>
            <a:ext cx="1845212" cy="874542"/>
          </a:xfrm>
          <a:custGeom>
            <a:avLst/>
            <a:gdLst>
              <a:gd name="connsiteX0" fmla="*/ 114886 w 1845212"/>
              <a:gd name="connsiteY0" fmla="*/ 874542 h 874542"/>
              <a:gd name="connsiteX1" fmla="*/ 157089 w 1845212"/>
              <a:gd name="connsiteY1" fmla="*/ 550985 h 874542"/>
              <a:gd name="connsiteX2" fmla="*/ 1057421 w 1845212"/>
              <a:gd name="connsiteY2" fmla="*/ 86751 h 874542"/>
              <a:gd name="connsiteX3" fmla="*/ 1845212 w 1845212"/>
              <a:gd name="connsiteY3" fmla="*/ 30480 h 8745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45212" h="874542">
                <a:moveTo>
                  <a:pt x="114886" y="874542"/>
                </a:moveTo>
                <a:cubicBezTo>
                  <a:pt x="57443" y="778413"/>
                  <a:pt x="0" y="682284"/>
                  <a:pt x="157089" y="550985"/>
                </a:cubicBezTo>
                <a:cubicBezTo>
                  <a:pt x="314178" y="419687"/>
                  <a:pt x="776067" y="173502"/>
                  <a:pt x="1057421" y="86751"/>
                </a:cubicBezTo>
                <a:cubicBezTo>
                  <a:pt x="1338775" y="0"/>
                  <a:pt x="1591993" y="15240"/>
                  <a:pt x="1845212" y="3048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2576733" y="5317588"/>
            <a:ext cx="3922541" cy="1195753"/>
          </a:xfrm>
          <a:custGeom>
            <a:avLst/>
            <a:gdLst>
              <a:gd name="connsiteX0" fmla="*/ 3922541 w 3922541"/>
              <a:gd name="connsiteY0" fmla="*/ 1097280 h 1195753"/>
              <a:gd name="connsiteX1" fmla="*/ 2304756 w 3922541"/>
              <a:gd name="connsiteY1" fmla="*/ 1167618 h 1195753"/>
              <a:gd name="connsiteX2" fmla="*/ 363415 w 3922541"/>
              <a:gd name="connsiteY2" fmla="*/ 1026941 h 1195753"/>
              <a:gd name="connsiteX3" fmla="*/ 124264 w 3922541"/>
              <a:gd name="connsiteY3" fmla="*/ 154744 h 1195753"/>
              <a:gd name="connsiteX4" fmla="*/ 968325 w 3922541"/>
              <a:gd name="connsiteY4" fmla="*/ 98474 h 11957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22541" h="1195753">
                <a:moveTo>
                  <a:pt x="3922541" y="1097280"/>
                </a:moveTo>
                <a:cubicBezTo>
                  <a:pt x="3410242" y="1138310"/>
                  <a:pt x="2897944" y="1179341"/>
                  <a:pt x="2304756" y="1167618"/>
                </a:cubicBezTo>
                <a:cubicBezTo>
                  <a:pt x="1711568" y="1155895"/>
                  <a:pt x="726830" y="1195753"/>
                  <a:pt x="363415" y="1026941"/>
                </a:cubicBezTo>
                <a:cubicBezTo>
                  <a:pt x="0" y="858129"/>
                  <a:pt x="23446" y="309489"/>
                  <a:pt x="124264" y="154744"/>
                </a:cubicBezTo>
                <a:cubicBezTo>
                  <a:pt x="225082" y="0"/>
                  <a:pt x="596703" y="49237"/>
                  <a:pt x="968325" y="98474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588225" y="5229225"/>
            <a:ext cx="1839814" cy="1370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5120640" y="1665814"/>
            <a:ext cx="211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    Á   N   Ě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43808" y="2107809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Č    E    R   T    I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84068" y="2643760"/>
            <a:ext cx="25233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L    Y    Ž   E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20640" y="3090204"/>
            <a:ext cx="3307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   L    O   Č   K    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0975" y="3548092"/>
            <a:ext cx="3182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     V   O   N   E   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20640" y="4054025"/>
            <a:ext cx="3627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    T    R   O   M  E   K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96418" y="4638800"/>
            <a:ext cx="31666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    O  M   E   T    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10243" y="5052163"/>
            <a:ext cx="23858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K   A    P   R</a:t>
            </a:r>
            <a:endParaRPr lang="cs-CZ" sz="3200" dirty="0"/>
          </a:p>
        </p:txBody>
      </p:sp>
      <p:pic>
        <p:nvPicPr>
          <p:cNvPr id="28" name="Obrázek 27" descr="C:\Users\profesor\AppData\Local\Microsoft\Windows\Temporary Internet Files\Content.IE5\6CS3CS02\MM900356708[1].gif"/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740" y="848618"/>
            <a:ext cx="952500" cy="952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9" name="Obrázek 28" descr="C:\Users\profesor\AppData\Local\Microsoft\Windows\Temporary Internet Files\Content.IE5\6CS3CS02\MM900356708[1].gif"/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961" y="805962"/>
            <a:ext cx="952500" cy="952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98297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693132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Vypiš tajenky:</a:t>
            </a:r>
          </a:p>
          <a:p>
            <a:endParaRPr lang="cs-CZ" sz="2800" dirty="0"/>
          </a:p>
          <a:p>
            <a:r>
              <a:rPr lang="cs-CZ" sz="2800" dirty="0" smtClean="0"/>
              <a:t>5. prosince chodí za dětmi:</a:t>
            </a:r>
          </a:p>
          <a:p>
            <a:endParaRPr lang="cs-CZ" sz="2800" dirty="0" smtClean="0"/>
          </a:p>
          <a:p>
            <a:r>
              <a:rPr lang="cs-CZ" sz="2800" dirty="0" smtClean="0"/>
              <a:t>__________ , ________________ , _____________</a:t>
            </a:r>
          </a:p>
          <a:p>
            <a:r>
              <a:rPr lang="cs-CZ" sz="2800" dirty="0" smtClean="0"/>
              <a:t>24. prosince slavíme: </a:t>
            </a:r>
          </a:p>
          <a:p>
            <a:endParaRPr lang="cs-CZ" sz="2800" dirty="0"/>
          </a:p>
          <a:p>
            <a:r>
              <a:rPr lang="cs-CZ" sz="2800" dirty="0" smtClean="0"/>
              <a:t>____________________</a:t>
            </a:r>
          </a:p>
          <a:p>
            <a:r>
              <a:rPr lang="cs-CZ" sz="2800" dirty="0" smtClean="0"/>
              <a:t>31. prosince je:</a:t>
            </a:r>
          </a:p>
          <a:p>
            <a:endParaRPr lang="cs-CZ" sz="2800" dirty="0"/>
          </a:p>
          <a:p>
            <a:r>
              <a:rPr lang="cs-CZ" sz="2800" dirty="0" smtClean="0"/>
              <a:t>____________________</a:t>
            </a:r>
          </a:p>
          <a:p>
            <a:endParaRPr lang="cs-CZ" sz="2800" dirty="0"/>
          </a:p>
          <a:p>
            <a:r>
              <a:rPr lang="cs-CZ" sz="2800" dirty="0" smtClean="0"/>
              <a:t>Namaluj zimní obrázek: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5004048" y="3212976"/>
            <a:ext cx="3744416" cy="31015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620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486" y="332656"/>
            <a:ext cx="9299021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KŘÍŽOVKY</a:t>
            </a:r>
          </a:p>
          <a:p>
            <a:r>
              <a:rPr lang="cs-CZ" sz="2800" dirty="0" smtClean="0"/>
              <a:t>vločka, svetr, rukavice, kometa</a:t>
            </a:r>
          </a:p>
          <a:p>
            <a:r>
              <a:rPr lang="cs-CZ" sz="2800" dirty="0" smtClean="0"/>
              <a:t>Tajenka: ČERT</a:t>
            </a:r>
          </a:p>
          <a:p>
            <a:r>
              <a:rPr lang="cs-CZ" sz="2800" dirty="0" smtClean="0"/>
              <a:t>stromek, čepice, dárek, brusle, lyže, šála, šiška</a:t>
            </a:r>
          </a:p>
          <a:p>
            <a:r>
              <a:rPr lang="cs-CZ" sz="2800" dirty="0" smtClean="0"/>
              <a:t>Tajenka: MIKULÁŠ</a:t>
            </a:r>
          </a:p>
          <a:p>
            <a:r>
              <a:rPr lang="cs-CZ" sz="2800" dirty="0" smtClean="0"/>
              <a:t>kapr, zvonek, domeček, hvězda, les</a:t>
            </a:r>
          </a:p>
          <a:p>
            <a:r>
              <a:rPr lang="cs-CZ" sz="2800" dirty="0" smtClean="0"/>
              <a:t>Tajenka: ANDĚL 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vetr, šála, bunda, boty, rukavice, čepice</a:t>
            </a:r>
          </a:p>
          <a:p>
            <a:r>
              <a:rPr lang="cs-CZ" sz="2800" dirty="0" smtClean="0"/>
              <a:t>Tajenka: VÁNOCE</a:t>
            </a:r>
          </a:p>
          <a:p>
            <a:r>
              <a:rPr lang="cs-CZ" sz="2800" dirty="0" smtClean="0"/>
              <a:t>Sáně (saně), čerti, lyže, vločka, zvonek, stromek, kometa, kapr</a:t>
            </a:r>
          </a:p>
          <a:p>
            <a:r>
              <a:rPr lang="cs-CZ" sz="2800" dirty="0" smtClean="0"/>
              <a:t>Tajenka: SILVESTR </a:t>
            </a:r>
          </a:p>
        </p:txBody>
      </p:sp>
    </p:spTree>
    <p:extLst>
      <p:ext uri="{BB962C8B-B14F-4D97-AF65-F5344CB8AC3E}">
        <p14:creationId xmlns:p14="http://schemas.microsoft.com/office/powerpoint/2010/main" val="2692706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899428"/>
            <a:ext cx="4559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 Program Microsoft Office 2010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8959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408</Words>
  <Application>Microsoft Office PowerPoint</Application>
  <PresentationFormat>Předvádění na obrazovce (4:3)</PresentationFormat>
  <Paragraphs>308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Podbořany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zak</dc:creator>
  <cp:lastModifiedBy>profesor</cp:lastModifiedBy>
  <cp:revision>25</cp:revision>
  <dcterms:created xsi:type="dcterms:W3CDTF">2012-02-04T10:39:11Z</dcterms:created>
  <dcterms:modified xsi:type="dcterms:W3CDTF">2013-12-15T15:47:26Z</dcterms:modified>
</cp:coreProperties>
</file>