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8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67" autoAdjust="0"/>
  </p:normalViewPr>
  <p:slideViewPr>
    <p:cSldViewPr>
      <p:cViewPr varScale="1">
        <p:scale>
          <a:sx n="69" d="100"/>
          <a:sy n="69" d="100"/>
        </p:scale>
        <p:origin x="-1416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52E6C0-9492-4F8B-B3D9-1AAEDAE8C2E8}" type="datetimeFigureOut">
              <a:rPr lang="cs-CZ" smtClean="0"/>
              <a:pPr/>
              <a:t>10.11.2013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7C382-F3D4-4B63-8694-40444AFB104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52E6C0-9492-4F8B-B3D9-1AAEDAE8C2E8}" type="datetimeFigureOut">
              <a:rPr lang="cs-CZ" smtClean="0"/>
              <a:pPr/>
              <a:t>10.11.2013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7C382-F3D4-4B63-8694-40444AFB104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52E6C0-9492-4F8B-B3D9-1AAEDAE8C2E8}" type="datetimeFigureOut">
              <a:rPr lang="cs-CZ" smtClean="0"/>
              <a:pPr/>
              <a:t>10.11.2013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7C382-F3D4-4B63-8694-40444AFB104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52E6C0-9492-4F8B-B3D9-1AAEDAE8C2E8}" type="datetimeFigureOut">
              <a:rPr lang="cs-CZ" smtClean="0"/>
              <a:pPr/>
              <a:t>10.11.2013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7C382-F3D4-4B63-8694-40444AFB104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52E6C0-9492-4F8B-B3D9-1AAEDAE8C2E8}" type="datetimeFigureOut">
              <a:rPr lang="cs-CZ" smtClean="0"/>
              <a:pPr/>
              <a:t>10.11.2013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7C382-F3D4-4B63-8694-40444AFB104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52E6C0-9492-4F8B-B3D9-1AAEDAE8C2E8}" type="datetimeFigureOut">
              <a:rPr lang="cs-CZ" smtClean="0"/>
              <a:pPr/>
              <a:t>10.11.2013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7C382-F3D4-4B63-8694-40444AFB104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52E6C0-9492-4F8B-B3D9-1AAEDAE8C2E8}" type="datetimeFigureOut">
              <a:rPr lang="cs-CZ" smtClean="0"/>
              <a:pPr/>
              <a:t>10.11.2013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7C382-F3D4-4B63-8694-40444AFB104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52E6C0-9492-4F8B-B3D9-1AAEDAE8C2E8}" type="datetimeFigureOut">
              <a:rPr lang="cs-CZ" smtClean="0"/>
              <a:pPr/>
              <a:t>10.11.2013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7C382-F3D4-4B63-8694-40444AFB104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52E6C0-9492-4F8B-B3D9-1AAEDAE8C2E8}" type="datetimeFigureOut">
              <a:rPr lang="cs-CZ" smtClean="0"/>
              <a:pPr/>
              <a:t>10.11.2013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7C382-F3D4-4B63-8694-40444AFB104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52E6C0-9492-4F8B-B3D9-1AAEDAE8C2E8}" type="datetimeFigureOut">
              <a:rPr lang="cs-CZ" smtClean="0"/>
              <a:pPr/>
              <a:t>10.11.2013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7C382-F3D4-4B63-8694-40444AFB104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52E6C0-9492-4F8B-B3D9-1AAEDAE8C2E8}" type="datetimeFigureOut">
              <a:rPr lang="cs-CZ" smtClean="0"/>
              <a:pPr/>
              <a:t>10.11.2013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7C382-F3D4-4B63-8694-40444AFB104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0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52E6C0-9492-4F8B-B3D9-1AAEDAE8C2E8}" type="datetimeFigureOut">
              <a:rPr lang="cs-CZ" smtClean="0"/>
              <a:pPr/>
              <a:t>10.11.2013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67C382-F3D4-4B63-8694-40444AFB104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officeimg.vo.msecnd.net/en-us/images/MH900441807.jpg" TargetMode="External"/><Relationship Id="rId3" Type="http://schemas.openxmlformats.org/officeDocument/2006/relationships/hyperlink" Target="http://officeimg.vo.msecnd.net/en-us/images/MH900048773.jpg" TargetMode="External"/><Relationship Id="rId7" Type="http://schemas.openxmlformats.org/officeDocument/2006/relationships/hyperlink" Target="http://officeimg.vo.msecnd.net/en-us/images/MH900238192.jpg" TargetMode="External"/><Relationship Id="rId2" Type="http://schemas.openxmlformats.org/officeDocument/2006/relationships/hyperlink" Target="http://officeimg.vo.msecnd.net/en-us/images/MH900083629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officeimg.vo.msecnd.net/en-us/images/MH900281284.jpg" TargetMode="External"/><Relationship Id="rId5" Type="http://schemas.openxmlformats.org/officeDocument/2006/relationships/hyperlink" Target="http://officeimg.vo.msecnd.net/en-us/images/MH900238193.jpg" TargetMode="External"/><Relationship Id="rId10" Type="http://schemas.openxmlformats.org/officeDocument/2006/relationships/hyperlink" Target="http://officeimg.vo.msecnd.net/en-us/images/MH900048586.jpg" TargetMode="External"/><Relationship Id="rId4" Type="http://schemas.openxmlformats.org/officeDocument/2006/relationships/hyperlink" Target="http://officeimg.vo.msecnd.net/en-us/images/MH900028142.jpg" TargetMode="External"/><Relationship Id="rId9" Type="http://schemas.openxmlformats.org/officeDocument/2006/relationships/hyperlink" Target="http://officeimg.vo.msecnd.net/en-us/images/MH900012912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2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296553" y="295500"/>
            <a:ext cx="6083808" cy="1487424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7" name="Nadpis 1"/>
          <p:cNvSpPr txBox="1">
            <a:spLocks/>
          </p:cNvSpPr>
          <p:nvPr/>
        </p:nvSpPr>
        <p:spPr>
          <a:xfrm>
            <a:off x="648481" y="1807668"/>
            <a:ext cx="7772400" cy="5048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DIGITÁLNÍ UČEBNÍ MATERIÁL: VY_32_INOVACE_01_Aj34_21 </a:t>
            </a:r>
            <a:endParaRPr kumimoji="0" lang="cs-CZ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graphicFrame>
        <p:nvGraphicFramePr>
          <p:cNvPr id="6" name="Tabulka 5"/>
          <p:cNvGraphicFramePr>
            <a:graphicFrameLocks noGrp="1"/>
          </p:cNvGraphicFramePr>
          <p:nvPr/>
        </p:nvGraphicFramePr>
        <p:xfrm>
          <a:off x="827584" y="2492896"/>
          <a:ext cx="7848872" cy="3814126"/>
        </p:xfrm>
        <a:graphic>
          <a:graphicData uri="http://schemas.openxmlformats.org/drawingml/2006/table">
            <a:tbl>
              <a:tblPr bandRow="1" bandCol="1">
                <a:tableStyleId>{5940675A-B579-460E-94D1-54222C63F5DA}</a:tableStyleId>
              </a:tblPr>
              <a:tblGrid>
                <a:gridCol w="2448272"/>
                <a:gridCol w="5400600"/>
              </a:tblGrid>
              <a:tr h="737313">
                <a:tc>
                  <a:txBody>
                    <a:bodyPr/>
                    <a:lstStyle/>
                    <a:p>
                      <a:r>
                        <a:rPr lang="cs-CZ" dirty="0" smtClean="0"/>
                        <a:t>Škola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Základní škola T.G. Masaryka </a:t>
                      </a:r>
                      <a:r>
                        <a:rPr lang="cs-CZ" dirty="0" err="1" smtClean="0"/>
                        <a:t>Komárov</a:t>
                      </a:r>
                      <a:r>
                        <a:rPr lang="cs-CZ" dirty="0" smtClean="0"/>
                        <a:t>, okres Beroun</a:t>
                      </a:r>
                      <a:endParaRPr lang="cs-CZ" dirty="0"/>
                    </a:p>
                  </a:txBody>
                  <a:tcPr/>
                </a:tc>
              </a:tr>
              <a:tr h="631985">
                <a:tc>
                  <a:txBody>
                    <a:bodyPr/>
                    <a:lstStyle/>
                    <a:p>
                      <a:r>
                        <a:rPr lang="cs-CZ" dirty="0" smtClean="0"/>
                        <a:t>Jméno autora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Pavla </a:t>
                      </a:r>
                      <a:r>
                        <a:rPr lang="cs-CZ" dirty="0" err="1" smtClean="0"/>
                        <a:t>Kredbová</a:t>
                      </a:r>
                      <a:endParaRPr lang="cs-CZ" dirty="0"/>
                    </a:p>
                  </a:txBody>
                  <a:tcPr/>
                </a:tc>
              </a:tr>
              <a:tr h="631985">
                <a:tc>
                  <a:txBody>
                    <a:bodyPr/>
                    <a:lstStyle/>
                    <a:p>
                      <a:r>
                        <a:rPr lang="cs-CZ" dirty="0" smtClean="0"/>
                        <a:t>Datum vytvoření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16.2.</a:t>
                      </a:r>
                      <a:r>
                        <a:rPr lang="cs-CZ" baseline="0" dirty="0" smtClean="0"/>
                        <a:t> 2013</a:t>
                      </a:r>
                      <a:endParaRPr lang="cs-CZ" dirty="0"/>
                    </a:p>
                  </a:txBody>
                  <a:tcPr/>
                </a:tc>
              </a:tr>
              <a:tr h="591005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obor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Anglický jazyk</a:t>
                      </a:r>
                      <a:endParaRPr lang="cs-CZ" dirty="0"/>
                    </a:p>
                  </a:txBody>
                  <a:tcPr/>
                </a:tc>
              </a:tr>
              <a:tr h="610919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Tématická</a:t>
                      </a:r>
                      <a:r>
                        <a:rPr lang="cs-CZ" dirty="0" smtClean="0"/>
                        <a:t> oblast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Anglický jazyk  3.a</a:t>
                      </a:r>
                      <a:r>
                        <a:rPr lang="cs-CZ" baseline="0" dirty="0" smtClean="0"/>
                        <a:t> 4.</a:t>
                      </a:r>
                      <a:r>
                        <a:rPr lang="cs-CZ" dirty="0" smtClean="0"/>
                        <a:t> ročník</a:t>
                      </a:r>
                      <a:endParaRPr lang="cs-CZ" dirty="0"/>
                    </a:p>
                  </a:txBody>
                  <a:tcPr/>
                </a:tc>
              </a:tr>
              <a:tr h="610919">
                <a:tc>
                  <a:txBody>
                    <a:bodyPr/>
                    <a:lstStyle/>
                    <a:p>
                      <a:r>
                        <a:rPr lang="cs-CZ" dirty="0" smtClean="0"/>
                        <a:t>Téma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Části těla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5" y="764704"/>
            <a:ext cx="7488832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latin typeface="Comic Sans MS" pitchFamily="66" charset="0"/>
              </a:rPr>
              <a:t>Anotace:</a:t>
            </a:r>
          </a:p>
          <a:p>
            <a:endParaRPr lang="cs-CZ" sz="2800" b="1" dirty="0" smtClean="0">
              <a:latin typeface="Comic Sans MS" pitchFamily="66" charset="0"/>
            </a:endParaRPr>
          </a:p>
          <a:p>
            <a:r>
              <a:rPr lang="cs-CZ" sz="2800" dirty="0" smtClean="0">
                <a:latin typeface="Comic Sans MS" pitchFamily="66" charset="0"/>
              </a:rPr>
              <a:t>Tento materiál slouží k procvičení základní slovní zásoby na části těla.</a:t>
            </a:r>
          </a:p>
          <a:p>
            <a:endParaRPr lang="cs-CZ" sz="2800" dirty="0" smtClean="0">
              <a:latin typeface="Comic Sans MS" pitchFamily="66" charset="0"/>
            </a:endParaRPr>
          </a:p>
          <a:p>
            <a:pPr algn="just"/>
            <a:r>
              <a:rPr lang="cs-CZ" sz="2800" dirty="0" smtClean="0">
                <a:latin typeface="Comic Sans MS" pitchFamily="66" charset="0"/>
              </a:rPr>
              <a:t>Na každé stránce je jeden obrázek, pokud děti kliknou na správný název, rámeček přiletí k obrázku, pokud kliknou na nesprávný název, přeskočí prezentace na jinou stránku.</a:t>
            </a:r>
            <a:endParaRPr lang="cs-CZ" sz="2800" dirty="0">
              <a:latin typeface="Comic Sans MS" pitchFamily="66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1043608" y="620713"/>
            <a:ext cx="7185992" cy="5328567"/>
          </a:xfrm>
        </p:spPr>
        <p:txBody>
          <a:bodyPr>
            <a:noAutofit/>
          </a:bodyPr>
          <a:lstStyle/>
          <a:p>
            <a:r>
              <a:rPr lang="cs-CZ" sz="7200" b="1" dirty="0" smtClean="0">
                <a:latin typeface="Calibri" pitchFamily="34" charset="0"/>
              </a:rPr>
              <a:t>PARTS OF THE BODY</a:t>
            </a:r>
            <a:endParaRPr lang="cs-CZ" sz="7200" b="1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 descr="C:\Users\ucitel\AppData\Local\Microsoft\Windows\Temporary Internet Files\Low\Content.IE5\ZSU0HNXG\MC900083629[1].WM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15816" y="260648"/>
            <a:ext cx="3816424" cy="36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Obdélník 7"/>
          <p:cNvSpPr/>
          <p:nvPr/>
        </p:nvSpPr>
        <p:spPr>
          <a:xfrm>
            <a:off x="611560" y="5229200"/>
            <a:ext cx="2232248" cy="936104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/>
              <a:t>HAIR</a:t>
            </a:r>
            <a:endParaRPr lang="cs-CZ" sz="4800" b="1" dirty="0"/>
          </a:p>
        </p:txBody>
      </p:sp>
      <p:sp>
        <p:nvSpPr>
          <p:cNvPr id="9" name="Obdélník 8"/>
          <p:cNvSpPr/>
          <p:nvPr/>
        </p:nvSpPr>
        <p:spPr>
          <a:xfrm>
            <a:off x="3419872" y="5229200"/>
            <a:ext cx="2232248" cy="936104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/>
              <a:t>EYE</a:t>
            </a:r>
            <a:endParaRPr lang="cs-CZ" sz="4800" b="1" dirty="0"/>
          </a:p>
        </p:txBody>
      </p:sp>
      <p:sp>
        <p:nvSpPr>
          <p:cNvPr id="10" name="Obdélník 9"/>
          <p:cNvSpPr/>
          <p:nvPr/>
        </p:nvSpPr>
        <p:spPr>
          <a:xfrm>
            <a:off x="6300192" y="5229200"/>
            <a:ext cx="2232248" cy="936104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/>
              <a:t>NOSE</a:t>
            </a:r>
            <a:endParaRPr lang="cs-CZ" sz="4400" b="1" dirty="0"/>
          </a:p>
        </p:txBody>
      </p:sp>
      <p:cxnSp>
        <p:nvCxnSpPr>
          <p:cNvPr id="12" name="Přímá spojovací šipka 11"/>
          <p:cNvCxnSpPr/>
          <p:nvPr/>
        </p:nvCxnSpPr>
        <p:spPr>
          <a:xfrm flipH="1">
            <a:off x="5580112" y="908720"/>
            <a:ext cx="2160240" cy="43204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4.44444E-6 L 0.29931 -0.22037 " pathEditMode="relative" ptsTypes="AA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 descr="C:\Users\ucitel\AppData\Local\Microsoft\Windows\Temporary Internet Files\Low\Content.IE5\SQZWCGV8\MC900048773[1].WM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43808" y="692696"/>
            <a:ext cx="3550692" cy="35283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8" name="Přímá spojovací šipka 7"/>
          <p:cNvCxnSpPr/>
          <p:nvPr/>
        </p:nvCxnSpPr>
        <p:spPr>
          <a:xfrm flipH="1">
            <a:off x="4932040" y="908720"/>
            <a:ext cx="2232248" cy="158417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9" name="Obdélník 8"/>
          <p:cNvSpPr/>
          <p:nvPr/>
        </p:nvSpPr>
        <p:spPr>
          <a:xfrm>
            <a:off x="611560" y="5373216"/>
            <a:ext cx="2232248" cy="936104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/>
              <a:t>EAR</a:t>
            </a:r>
            <a:endParaRPr lang="cs-CZ" sz="4400" b="1" dirty="0"/>
          </a:p>
        </p:txBody>
      </p:sp>
      <p:sp>
        <p:nvSpPr>
          <p:cNvPr id="10" name="Obdélník 9"/>
          <p:cNvSpPr/>
          <p:nvPr/>
        </p:nvSpPr>
        <p:spPr>
          <a:xfrm>
            <a:off x="3419872" y="5373216"/>
            <a:ext cx="2232248" cy="936104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/>
              <a:t>TOOTH</a:t>
            </a:r>
            <a:endParaRPr lang="cs-CZ" sz="4400" b="1" dirty="0"/>
          </a:p>
        </p:txBody>
      </p:sp>
      <p:sp>
        <p:nvSpPr>
          <p:cNvPr id="11" name="Obdélník 10"/>
          <p:cNvSpPr/>
          <p:nvPr/>
        </p:nvSpPr>
        <p:spPr>
          <a:xfrm>
            <a:off x="6372200" y="5373216"/>
            <a:ext cx="2232248" cy="936104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/>
              <a:t>FACE</a:t>
            </a:r>
            <a:endParaRPr lang="cs-CZ" sz="44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27778E-6 2.22222E-6 L -0.25989 -0.25185 " pathEditMode="relative" ptsTypes="AA"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 descr="C:\Users\ucitel\AppData\Local\Microsoft\Windows\Temporary Internet Files\Low\Content.IE5\N30AV8FM\MC900028142[1].WM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760" y="836712"/>
            <a:ext cx="3684612" cy="3450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Obdélník 6"/>
          <p:cNvSpPr/>
          <p:nvPr/>
        </p:nvSpPr>
        <p:spPr>
          <a:xfrm>
            <a:off x="611560" y="5301208"/>
            <a:ext cx="2232248" cy="936104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/>
              <a:t>HEAD</a:t>
            </a:r>
            <a:endParaRPr lang="cs-CZ" sz="4400" b="1" dirty="0"/>
          </a:p>
        </p:txBody>
      </p:sp>
      <p:sp>
        <p:nvSpPr>
          <p:cNvPr id="8" name="Obdélník 7"/>
          <p:cNvSpPr/>
          <p:nvPr/>
        </p:nvSpPr>
        <p:spPr>
          <a:xfrm>
            <a:off x="3491880" y="5301208"/>
            <a:ext cx="2232248" cy="936104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/>
              <a:t>NOSE</a:t>
            </a:r>
            <a:endParaRPr lang="cs-CZ" sz="4400" b="1" dirty="0"/>
          </a:p>
        </p:txBody>
      </p:sp>
      <p:sp>
        <p:nvSpPr>
          <p:cNvPr id="9" name="Obdélník 8"/>
          <p:cNvSpPr/>
          <p:nvPr/>
        </p:nvSpPr>
        <p:spPr>
          <a:xfrm>
            <a:off x="6300192" y="5301208"/>
            <a:ext cx="2232248" cy="936104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/>
              <a:t>EAR</a:t>
            </a:r>
            <a:endParaRPr lang="cs-CZ" sz="44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2.22222E-6 L 3.05556E-6 -0.24143 " pathEditMode="relative" ptsTypes="AA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 descr="C:\Users\ucitel\AppData\Local\Microsoft\Windows\Temporary Internet Files\Low\Content.IE5\NSIUT4KR\MC900238193[1].WM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776" y="1196752"/>
            <a:ext cx="4107706" cy="24501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Obdélník 6"/>
          <p:cNvSpPr/>
          <p:nvPr/>
        </p:nvSpPr>
        <p:spPr>
          <a:xfrm>
            <a:off x="611560" y="5229200"/>
            <a:ext cx="2232248" cy="936104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/>
              <a:t>TOOTH</a:t>
            </a:r>
            <a:endParaRPr lang="cs-CZ" sz="4400" b="1" dirty="0"/>
          </a:p>
        </p:txBody>
      </p:sp>
      <p:sp>
        <p:nvSpPr>
          <p:cNvPr id="8" name="Obdélník 7"/>
          <p:cNvSpPr/>
          <p:nvPr/>
        </p:nvSpPr>
        <p:spPr>
          <a:xfrm>
            <a:off x="3419872" y="5229200"/>
            <a:ext cx="2232248" cy="936104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/>
              <a:t>EAR</a:t>
            </a:r>
            <a:endParaRPr lang="cs-CZ" sz="4400" b="1" dirty="0"/>
          </a:p>
        </p:txBody>
      </p:sp>
      <p:sp>
        <p:nvSpPr>
          <p:cNvPr id="9" name="Obdélník 8"/>
          <p:cNvSpPr/>
          <p:nvPr/>
        </p:nvSpPr>
        <p:spPr>
          <a:xfrm>
            <a:off x="6228184" y="5229200"/>
            <a:ext cx="2232248" cy="936104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/>
              <a:t>MOUTH</a:t>
            </a:r>
            <a:endParaRPr lang="cs-CZ" sz="44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1424 0.00509 L -0.27952 -0.2993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3" y="-1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 descr="C:\Users\ucitel\AppData\Local\Microsoft\Windows\Temporary Internet Files\Low\Content.IE5\N30AV8FM\MC900281284[1].WM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712" y="764704"/>
            <a:ext cx="5241553" cy="33405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Obdélník 6"/>
          <p:cNvSpPr/>
          <p:nvPr/>
        </p:nvSpPr>
        <p:spPr>
          <a:xfrm>
            <a:off x="611560" y="5229200"/>
            <a:ext cx="2232248" cy="936104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/>
              <a:t>EYE</a:t>
            </a:r>
            <a:endParaRPr lang="cs-CZ" sz="4400" b="1" dirty="0"/>
          </a:p>
        </p:txBody>
      </p:sp>
      <p:sp>
        <p:nvSpPr>
          <p:cNvPr id="8" name="Obdélník 7"/>
          <p:cNvSpPr/>
          <p:nvPr/>
        </p:nvSpPr>
        <p:spPr>
          <a:xfrm>
            <a:off x="3491880" y="5229200"/>
            <a:ext cx="2232248" cy="936104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/>
              <a:t>NOSE</a:t>
            </a:r>
            <a:endParaRPr lang="cs-CZ" sz="4400" b="1" dirty="0"/>
          </a:p>
        </p:txBody>
      </p:sp>
      <p:sp>
        <p:nvSpPr>
          <p:cNvPr id="9" name="Obdélník 8"/>
          <p:cNvSpPr/>
          <p:nvPr/>
        </p:nvSpPr>
        <p:spPr>
          <a:xfrm>
            <a:off x="6444208" y="5229200"/>
            <a:ext cx="2232248" cy="936104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/>
              <a:t>HAIR</a:t>
            </a:r>
            <a:endParaRPr lang="cs-CZ" sz="44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6 3.7037E-7 L 0.24409 -0.16783 " pathEditMode="relative" ptsTypes="AA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 descr="C:\Users\ucitel\AppData\Local\Microsoft\Windows\Temporary Internet Files\Low\Content.IE5\80LLULAJ\MC900238192[1].WM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03848" y="620688"/>
            <a:ext cx="2914427" cy="3413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Obdélník 6"/>
          <p:cNvSpPr/>
          <p:nvPr/>
        </p:nvSpPr>
        <p:spPr>
          <a:xfrm>
            <a:off x="611560" y="5229200"/>
            <a:ext cx="2232248" cy="936104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/>
              <a:t>HEAD</a:t>
            </a:r>
            <a:endParaRPr lang="cs-CZ" sz="4400" b="1" dirty="0"/>
          </a:p>
        </p:txBody>
      </p:sp>
      <p:sp>
        <p:nvSpPr>
          <p:cNvPr id="8" name="Obdélník 7"/>
          <p:cNvSpPr/>
          <p:nvPr/>
        </p:nvSpPr>
        <p:spPr>
          <a:xfrm>
            <a:off x="3419872" y="5229200"/>
            <a:ext cx="2232248" cy="936104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/>
              <a:t>TEETH</a:t>
            </a:r>
            <a:endParaRPr lang="cs-CZ" sz="4400" b="1" dirty="0"/>
          </a:p>
        </p:txBody>
      </p:sp>
      <p:sp>
        <p:nvSpPr>
          <p:cNvPr id="9" name="Obdélník 8"/>
          <p:cNvSpPr/>
          <p:nvPr/>
        </p:nvSpPr>
        <p:spPr>
          <a:xfrm>
            <a:off x="6228184" y="5229200"/>
            <a:ext cx="2232248" cy="936104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/>
              <a:t>EAR</a:t>
            </a:r>
            <a:endParaRPr lang="cs-CZ" sz="44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121 -0.03681 L -0.31893 -0.2363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4" y="-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 descr="C:\Users\ucitel\AppData\Local\Microsoft\Windows\Temporary Internet Files\Low\Content.IE5\ZSU0HNXG\MC900441807[1]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760" y="260648"/>
            <a:ext cx="4392488" cy="4032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Obdélník 6"/>
          <p:cNvSpPr/>
          <p:nvPr/>
        </p:nvSpPr>
        <p:spPr>
          <a:xfrm>
            <a:off x="683568" y="5373216"/>
            <a:ext cx="2232248" cy="936104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/>
              <a:t>TOOTH</a:t>
            </a:r>
            <a:endParaRPr lang="cs-CZ" sz="4400" b="1" dirty="0"/>
          </a:p>
        </p:txBody>
      </p:sp>
      <p:sp>
        <p:nvSpPr>
          <p:cNvPr id="8" name="Obdélník 7"/>
          <p:cNvSpPr/>
          <p:nvPr/>
        </p:nvSpPr>
        <p:spPr>
          <a:xfrm>
            <a:off x="3563888" y="5373216"/>
            <a:ext cx="2232248" cy="936104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/>
              <a:t>FACE</a:t>
            </a:r>
            <a:endParaRPr lang="cs-CZ" sz="4400" b="1" dirty="0"/>
          </a:p>
        </p:txBody>
      </p:sp>
      <p:sp>
        <p:nvSpPr>
          <p:cNvPr id="9" name="Obdélník 8"/>
          <p:cNvSpPr/>
          <p:nvPr/>
        </p:nvSpPr>
        <p:spPr>
          <a:xfrm>
            <a:off x="6444208" y="5373216"/>
            <a:ext cx="2232248" cy="936104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/>
              <a:t>MOUTH</a:t>
            </a:r>
            <a:endParaRPr lang="cs-CZ" sz="44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5122 -0.01574 L 0.29532 -0.2465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2" y="-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 descr="C:\Users\ucitel\AppData\Local\Microsoft\Windows\Temporary Internet Files\Low\Content.IE5\0DDKKFG3\MC900012912[1].WM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760" y="692696"/>
            <a:ext cx="3953024" cy="35411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Obdélník 6"/>
          <p:cNvSpPr/>
          <p:nvPr/>
        </p:nvSpPr>
        <p:spPr>
          <a:xfrm>
            <a:off x="611560" y="5301208"/>
            <a:ext cx="2232248" cy="936104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/>
              <a:t>NOSE</a:t>
            </a:r>
            <a:endParaRPr lang="cs-CZ" sz="4400" b="1" dirty="0"/>
          </a:p>
        </p:txBody>
      </p:sp>
      <p:sp>
        <p:nvSpPr>
          <p:cNvPr id="8" name="Obdélník 7"/>
          <p:cNvSpPr/>
          <p:nvPr/>
        </p:nvSpPr>
        <p:spPr>
          <a:xfrm>
            <a:off x="3491880" y="5301208"/>
            <a:ext cx="2232248" cy="936104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/>
              <a:t>EYE</a:t>
            </a:r>
            <a:endParaRPr lang="cs-CZ" sz="4400" b="1" dirty="0"/>
          </a:p>
        </p:txBody>
      </p:sp>
      <p:sp>
        <p:nvSpPr>
          <p:cNvPr id="9" name="Obdélník 8"/>
          <p:cNvSpPr/>
          <p:nvPr/>
        </p:nvSpPr>
        <p:spPr>
          <a:xfrm>
            <a:off x="6300192" y="5301208"/>
            <a:ext cx="2232248" cy="936104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/>
              <a:t>TEETH</a:t>
            </a:r>
            <a:endParaRPr lang="cs-CZ" sz="44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2.22222E-6 L -0.29132 -0.17847 " pathEditMode="relative" ptsTypes="AA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C:\Users\ucitel\AppData\Local\Microsoft\Windows\Temporary Internet Files\Low\Content.IE5\2ULUJU9L\MC900048586[1].WM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3768" y="0"/>
            <a:ext cx="4248472" cy="4176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Volný tvar 8"/>
          <p:cNvSpPr/>
          <p:nvPr/>
        </p:nvSpPr>
        <p:spPr>
          <a:xfrm>
            <a:off x="2699792" y="188641"/>
            <a:ext cx="1040587" cy="3312368"/>
          </a:xfrm>
          <a:custGeom>
            <a:avLst/>
            <a:gdLst>
              <a:gd name="connsiteX0" fmla="*/ 912092 w 1493983"/>
              <a:gd name="connsiteY0" fmla="*/ 588818 h 4752109"/>
              <a:gd name="connsiteX1" fmla="*/ 177801 w 1493983"/>
              <a:gd name="connsiteY1" fmla="*/ 588818 h 4752109"/>
              <a:gd name="connsiteX2" fmla="*/ 219364 w 1493983"/>
              <a:gd name="connsiteY2" fmla="*/ 4121727 h 4752109"/>
              <a:gd name="connsiteX3" fmla="*/ 1493983 w 1493983"/>
              <a:gd name="connsiteY3" fmla="*/ 4371109 h 47521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93983" h="4752109">
                <a:moveTo>
                  <a:pt x="912092" y="588818"/>
                </a:moveTo>
                <a:cubicBezTo>
                  <a:pt x="602674" y="294409"/>
                  <a:pt x="293256" y="0"/>
                  <a:pt x="177801" y="588818"/>
                </a:cubicBezTo>
                <a:cubicBezTo>
                  <a:pt x="62346" y="1177636"/>
                  <a:pt x="0" y="3491345"/>
                  <a:pt x="219364" y="4121727"/>
                </a:cubicBezTo>
                <a:cubicBezTo>
                  <a:pt x="438728" y="4752109"/>
                  <a:pt x="966355" y="4561609"/>
                  <a:pt x="1493983" y="4371109"/>
                </a:cubicBezTo>
              </a:path>
            </a:pathLst>
          </a:cu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539552" y="5301208"/>
            <a:ext cx="2232248" cy="936104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/>
              <a:t>HAIR</a:t>
            </a:r>
            <a:endParaRPr lang="cs-CZ" sz="4400" b="1" dirty="0"/>
          </a:p>
        </p:txBody>
      </p:sp>
      <p:sp>
        <p:nvSpPr>
          <p:cNvPr id="11" name="Obdélník 10"/>
          <p:cNvSpPr/>
          <p:nvPr/>
        </p:nvSpPr>
        <p:spPr>
          <a:xfrm>
            <a:off x="3419872" y="5301208"/>
            <a:ext cx="2232248" cy="936104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/>
              <a:t>HEAD</a:t>
            </a:r>
            <a:endParaRPr lang="cs-CZ" sz="4400" b="1" dirty="0"/>
          </a:p>
        </p:txBody>
      </p:sp>
      <p:sp>
        <p:nvSpPr>
          <p:cNvPr id="12" name="Obdélník 11"/>
          <p:cNvSpPr/>
          <p:nvPr/>
        </p:nvSpPr>
        <p:spPr>
          <a:xfrm>
            <a:off x="6228184" y="5301208"/>
            <a:ext cx="2232248" cy="936104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/>
              <a:t>EAR</a:t>
            </a:r>
            <a:endParaRPr lang="cs-CZ" sz="44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2.22222E-6 L -1.66667E-6 -0.17847 " pathEditMode="relative" ptsTypes="AA"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9592" y="1340768"/>
            <a:ext cx="7056784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Zdroje:</a:t>
            </a:r>
          </a:p>
          <a:p>
            <a:r>
              <a:rPr lang="cs-CZ" dirty="0" smtClean="0"/>
              <a:t>Vlasy: </a:t>
            </a:r>
            <a:r>
              <a:rPr lang="cs-CZ" dirty="0" smtClean="0">
                <a:hlinkClick r:id="rId2"/>
              </a:rPr>
              <a:t>http</a:t>
            </a:r>
            <a:r>
              <a:rPr lang="cs-CZ" dirty="0" smtClean="0">
                <a:hlinkClick r:id="rId2"/>
              </a:rPr>
              <a:t>://</a:t>
            </a:r>
            <a:r>
              <a:rPr lang="cs-CZ" dirty="0" smtClean="0">
                <a:hlinkClick r:id="rId2"/>
              </a:rPr>
              <a:t>officeimg.vo.msecnd.net/en-us/images/MH900083629.jpg</a:t>
            </a:r>
            <a:endParaRPr lang="cs-CZ" dirty="0" smtClean="0"/>
          </a:p>
          <a:p>
            <a:r>
              <a:rPr lang="cs-CZ" dirty="0" smtClean="0"/>
              <a:t>Obličej: </a:t>
            </a:r>
            <a:r>
              <a:rPr lang="cs-CZ" dirty="0" smtClean="0">
                <a:hlinkClick r:id="rId3"/>
              </a:rPr>
              <a:t>http</a:t>
            </a:r>
            <a:r>
              <a:rPr lang="cs-CZ" dirty="0" smtClean="0">
                <a:hlinkClick r:id="rId3"/>
              </a:rPr>
              <a:t>://</a:t>
            </a:r>
            <a:r>
              <a:rPr lang="cs-CZ" dirty="0" smtClean="0">
                <a:hlinkClick r:id="rId3"/>
              </a:rPr>
              <a:t>officeimg.vo.msecnd.net/en-us/images/MH900048773.jpg</a:t>
            </a:r>
            <a:endParaRPr lang="cs-CZ" dirty="0" smtClean="0"/>
          </a:p>
          <a:p>
            <a:r>
              <a:rPr lang="cs-CZ" dirty="0" smtClean="0"/>
              <a:t>Nos: </a:t>
            </a:r>
            <a:r>
              <a:rPr lang="cs-CZ" dirty="0" smtClean="0">
                <a:hlinkClick r:id="rId4"/>
              </a:rPr>
              <a:t>http</a:t>
            </a:r>
            <a:r>
              <a:rPr lang="cs-CZ" dirty="0" smtClean="0">
                <a:hlinkClick r:id="rId4"/>
              </a:rPr>
              <a:t>://</a:t>
            </a:r>
            <a:r>
              <a:rPr lang="cs-CZ" dirty="0" smtClean="0">
                <a:hlinkClick r:id="rId4"/>
              </a:rPr>
              <a:t>officeimg.vo.msecnd.net/en-us/images/MH900028142.jpg</a:t>
            </a:r>
            <a:endParaRPr lang="cs-CZ" dirty="0" smtClean="0"/>
          </a:p>
          <a:p>
            <a:r>
              <a:rPr lang="cs-CZ" dirty="0" smtClean="0"/>
              <a:t>Ústa: </a:t>
            </a:r>
            <a:r>
              <a:rPr lang="cs-CZ" dirty="0" smtClean="0">
                <a:hlinkClick r:id="rId5"/>
              </a:rPr>
              <a:t>http</a:t>
            </a:r>
            <a:r>
              <a:rPr lang="cs-CZ" dirty="0" smtClean="0">
                <a:hlinkClick r:id="rId5"/>
              </a:rPr>
              <a:t>://</a:t>
            </a:r>
            <a:r>
              <a:rPr lang="cs-CZ" dirty="0" smtClean="0">
                <a:hlinkClick r:id="rId5"/>
              </a:rPr>
              <a:t>officeimg.vo.msecnd.net/en-us/images/MH900238193.jpg</a:t>
            </a:r>
            <a:endParaRPr lang="cs-CZ" dirty="0" smtClean="0"/>
          </a:p>
          <a:p>
            <a:r>
              <a:rPr lang="cs-CZ" dirty="0" smtClean="0"/>
              <a:t>Oko: </a:t>
            </a:r>
            <a:r>
              <a:rPr lang="cs-CZ" dirty="0" smtClean="0">
                <a:hlinkClick r:id="rId6"/>
              </a:rPr>
              <a:t>http</a:t>
            </a:r>
            <a:r>
              <a:rPr lang="cs-CZ" dirty="0" smtClean="0">
                <a:hlinkClick r:id="rId6"/>
              </a:rPr>
              <a:t>://</a:t>
            </a:r>
            <a:r>
              <a:rPr lang="cs-CZ" dirty="0" smtClean="0">
                <a:hlinkClick r:id="rId6"/>
              </a:rPr>
              <a:t>officeimg.vo.msecnd.net/en-us/images/MH900281284.jpg</a:t>
            </a:r>
            <a:endParaRPr lang="cs-CZ" dirty="0" smtClean="0"/>
          </a:p>
          <a:p>
            <a:r>
              <a:rPr lang="cs-CZ" dirty="0" smtClean="0"/>
              <a:t>Ucho: </a:t>
            </a:r>
            <a:r>
              <a:rPr lang="cs-CZ" dirty="0" smtClean="0">
                <a:hlinkClick r:id="rId7"/>
              </a:rPr>
              <a:t>http</a:t>
            </a:r>
            <a:r>
              <a:rPr lang="cs-CZ" dirty="0" smtClean="0">
                <a:hlinkClick r:id="rId7"/>
              </a:rPr>
              <a:t>://</a:t>
            </a:r>
            <a:r>
              <a:rPr lang="cs-CZ" dirty="0" smtClean="0">
                <a:hlinkClick r:id="rId7"/>
              </a:rPr>
              <a:t>officeimg.vo.msecnd.net/en-us/images/MH900238192.jpg</a:t>
            </a:r>
            <a:endParaRPr lang="cs-CZ" dirty="0" smtClean="0"/>
          </a:p>
          <a:p>
            <a:r>
              <a:rPr lang="cs-CZ" dirty="0" smtClean="0"/>
              <a:t>Zub: </a:t>
            </a:r>
            <a:r>
              <a:rPr lang="cs-CZ" dirty="0" smtClean="0">
                <a:hlinkClick r:id="rId8"/>
              </a:rPr>
              <a:t>http</a:t>
            </a:r>
            <a:r>
              <a:rPr lang="cs-CZ" dirty="0" smtClean="0">
                <a:hlinkClick r:id="rId8"/>
              </a:rPr>
              <a:t>://</a:t>
            </a:r>
            <a:r>
              <a:rPr lang="cs-CZ" dirty="0" smtClean="0">
                <a:hlinkClick r:id="rId8"/>
              </a:rPr>
              <a:t>officeimg.vo.msecnd.net/en-us/images/MH900441807.jpg</a:t>
            </a:r>
            <a:endParaRPr lang="cs-CZ" dirty="0" smtClean="0"/>
          </a:p>
          <a:p>
            <a:r>
              <a:rPr lang="cs-CZ" dirty="0" smtClean="0"/>
              <a:t>Zuby: </a:t>
            </a:r>
            <a:r>
              <a:rPr lang="cs-CZ" dirty="0" smtClean="0">
                <a:hlinkClick r:id="rId9"/>
              </a:rPr>
              <a:t>http</a:t>
            </a:r>
            <a:r>
              <a:rPr lang="cs-CZ" dirty="0" smtClean="0">
                <a:hlinkClick r:id="rId9"/>
              </a:rPr>
              <a:t>://</a:t>
            </a:r>
            <a:r>
              <a:rPr lang="cs-CZ" dirty="0" smtClean="0">
                <a:hlinkClick r:id="rId9"/>
              </a:rPr>
              <a:t>officeimg.vo.msecnd.net/en-us/images/MH900012912.jpg</a:t>
            </a:r>
            <a:endParaRPr lang="cs-CZ" dirty="0" smtClean="0"/>
          </a:p>
          <a:p>
            <a:r>
              <a:rPr lang="cs-CZ" dirty="0" smtClean="0"/>
              <a:t>Hlava: </a:t>
            </a:r>
            <a:r>
              <a:rPr lang="cs-CZ" dirty="0" smtClean="0">
                <a:hlinkClick r:id="rId10"/>
              </a:rPr>
              <a:t>http</a:t>
            </a:r>
            <a:r>
              <a:rPr lang="cs-CZ" dirty="0" smtClean="0">
                <a:hlinkClick r:id="rId10"/>
              </a:rPr>
              <a:t>://</a:t>
            </a:r>
            <a:r>
              <a:rPr lang="cs-CZ" dirty="0" smtClean="0">
                <a:hlinkClick r:id="rId10"/>
              </a:rPr>
              <a:t>officeimg.vo.msecnd.net/en-us/images/MH900048586.jpg</a:t>
            </a: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Talent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141</TotalTime>
  <Words>162</Words>
  <Application>Microsoft Office PowerPoint</Application>
  <PresentationFormat>Předvádění na obrazovce (4:3)</PresentationFormat>
  <Paragraphs>63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sady Office</vt:lpstr>
      <vt:lpstr>Snímek 1</vt:lpstr>
      <vt:lpstr>Snímek 2</vt:lpstr>
      <vt:lpstr>PARTS OF THE BODY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user</dc:creator>
  <cp:lastModifiedBy>ucitel</cp:lastModifiedBy>
  <cp:revision>18</cp:revision>
  <dcterms:created xsi:type="dcterms:W3CDTF">2012-08-06T14:47:46Z</dcterms:created>
  <dcterms:modified xsi:type="dcterms:W3CDTF">2013-11-10T20:52:17Z</dcterms:modified>
</cp:coreProperties>
</file>