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18AAC4-98E5-4350-94C7-497A696950A8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A09102-F323-41F8-A007-930B346A7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18AAC4-98E5-4350-94C7-497A696950A8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A09102-F323-41F8-A007-930B346A7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18AAC4-98E5-4350-94C7-497A696950A8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A09102-F323-41F8-A007-930B346A7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18AAC4-98E5-4350-94C7-497A696950A8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A09102-F323-41F8-A007-930B346A7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18AAC4-98E5-4350-94C7-497A696950A8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A09102-F323-41F8-A007-930B346A7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18AAC4-98E5-4350-94C7-497A696950A8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A09102-F323-41F8-A007-930B346A7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18AAC4-98E5-4350-94C7-497A696950A8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A09102-F323-41F8-A007-930B346A7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18AAC4-98E5-4350-94C7-497A696950A8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A09102-F323-41F8-A007-930B346A7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18AAC4-98E5-4350-94C7-497A696950A8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A09102-F323-41F8-A007-930B346A7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18AAC4-98E5-4350-94C7-497A696950A8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A09102-F323-41F8-A007-930B346A7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18AAC4-98E5-4350-94C7-497A696950A8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A09102-F323-41F8-A007-930B346A7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318AAC4-98E5-4350-94C7-497A696950A8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8A09102-F323-41F8-A007-930B346A7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139567.jpg" TargetMode="External"/><Relationship Id="rId3" Type="http://schemas.openxmlformats.org/officeDocument/2006/relationships/hyperlink" Target="http://officeimg.vo.msecnd.net/en-us/images/MH900446058.jpg" TargetMode="External"/><Relationship Id="rId7" Type="http://schemas.openxmlformats.org/officeDocument/2006/relationships/hyperlink" Target="http://officeimg.vo.msecnd.net/en-us/images/MH900027345.jpg" TargetMode="External"/><Relationship Id="rId2" Type="http://schemas.openxmlformats.org/officeDocument/2006/relationships/hyperlink" Target="http://officeimg.vo.msecnd.net/en-us/images/MH90041746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H900133537.jpg" TargetMode="External"/><Relationship Id="rId11" Type="http://schemas.openxmlformats.org/officeDocument/2006/relationships/hyperlink" Target="http://officeimg.vo.msecnd.net/en-us/images/MH900111940.jpg" TargetMode="External"/><Relationship Id="rId5" Type="http://schemas.openxmlformats.org/officeDocument/2006/relationships/hyperlink" Target="http://officeimg.vo.msecnd.net/en-us/images/MH900417472.jpg" TargetMode="External"/><Relationship Id="rId10" Type="http://schemas.openxmlformats.org/officeDocument/2006/relationships/hyperlink" Target="http://officeimg.vo.msecnd.net/en-us/images/MH900427743.jpg" TargetMode="External"/><Relationship Id="rId4" Type="http://schemas.openxmlformats.org/officeDocument/2006/relationships/hyperlink" Target="http://officeimg.vo.msecnd.net/en-us/images/MH900030459.jpg" TargetMode="External"/><Relationship Id="rId9" Type="http://schemas.openxmlformats.org/officeDocument/2006/relationships/hyperlink" Target="http://officeimg.vo.msecnd.net/en-us/images/MH90019214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403648" y="404664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755576" y="1916832"/>
            <a:ext cx="7772400" cy="5048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DIGITÁLNÍ UČEBNÍ MATERIÁL: VY_32_INOVACE_01_Aj34_26 </a:t>
            </a: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27584" y="2708920"/>
          <a:ext cx="7848872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448272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Pavla </a:t>
                      </a:r>
                      <a:r>
                        <a:rPr lang="cs-CZ" dirty="0" err="1" smtClean="0"/>
                        <a:t>Kredbová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12.6.2013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  3.a</a:t>
                      </a:r>
                      <a:r>
                        <a:rPr lang="cs-CZ" baseline="0" dirty="0" smtClean="0"/>
                        <a:t> 4.</a:t>
                      </a:r>
                      <a:r>
                        <a:rPr lang="cs-CZ" dirty="0" smtClean="0"/>
                        <a:t>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Domácí zvířátka – slovní zásoba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1" y="764704"/>
            <a:ext cx="813690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Anotace:</a:t>
            </a:r>
          </a:p>
          <a:p>
            <a:endParaRPr lang="cs-CZ" sz="2000" b="1" dirty="0" smtClean="0">
              <a:latin typeface="Comic Sans MS" pitchFamily="66" charset="0"/>
            </a:endParaRPr>
          </a:p>
          <a:p>
            <a:r>
              <a:rPr lang="cs-CZ" sz="2000" dirty="0" smtClean="0">
                <a:latin typeface="Comic Sans MS" pitchFamily="66" charset="0"/>
              </a:rPr>
              <a:t>Tento materiál slouží k naučení a procvičení slovní zásoby týkající se domácích zvířat</a:t>
            </a:r>
          </a:p>
          <a:p>
            <a:endParaRPr lang="cs-CZ" sz="2000" dirty="0" smtClean="0">
              <a:latin typeface="Comic Sans MS" pitchFamily="66" charset="0"/>
            </a:endParaRPr>
          </a:p>
          <a:p>
            <a:r>
              <a:rPr lang="cs-CZ" sz="2000" dirty="0" smtClean="0">
                <a:latin typeface="Comic Sans MS" pitchFamily="66" charset="0"/>
              </a:rPr>
              <a:t>Nejprve je zde prezentace slovíček, nejdříve za pomocí obrázků a slovíček.</a:t>
            </a:r>
          </a:p>
          <a:p>
            <a:endParaRPr lang="cs-CZ" sz="2000" dirty="0" smtClean="0">
              <a:latin typeface="Comic Sans MS" pitchFamily="66" charset="0"/>
            </a:endParaRPr>
          </a:p>
          <a:p>
            <a:r>
              <a:rPr lang="cs-CZ" sz="2000" dirty="0" smtClean="0">
                <a:latin typeface="Comic Sans MS" pitchFamily="66" charset="0"/>
              </a:rPr>
              <a:t>Ve chvíli kdy děti mají slovíčka natrénovaná, pustí se prezentace pouze bez slovíček, jen obrázky.</a:t>
            </a:r>
          </a:p>
          <a:p>
            <a:endParaRPr lang="cs-CZ" sz="2000" dirty="0" smtClean="0">
              <a:latin typeface="Comic Sans MS" pitchFamily="66" charset="0"/>
            </a:endParaRPr>
          </a:p>
          <a:p>
            <a:r>
              <a:rPr lang="cs-CZ" sz="2000" dirty="0" smtClean="0">
                <a:latin typeface="Comic Sans MS" pitchFamily="66" charset="0"/>
              </a:rPr>
              <a:t>Děti zároveň obrázky popisují – jaké má zvíře barvy, kolik nohou apod.</a:t>
            </a:r>
          </a:p>
          <a:p>
            <a:endParaRPr lang="cs-CZ" sz="2000" dirty="0" smtClean="0">
              <a:latin typeface="Comic Sans MS" pitchFamily="66" charset="0"/>
            </a:endParaRPr>
          </a:p>
          <a:p>
            <a:r>
              <a:rPr lang="cs-CZ" sz="2000" dirty="0" smtClean="0">
                <a:latin typeface="Comic Sans MS" pitchFamily="66" charset="0"/>
              </a:rPr>
              <a:t>Na posledním snímku jsou věty podle kterých mají děti poznat dané zvířátko, pokud pak kliknou na „</a:t>
            </a:r>
            <a:r>
              <a:rPr lang="cs-CZ" sz="2000" dirty="0" err="1" smtClean="0">
                <a:latin typeface="Comic Sans MS" pitchFamily="66" charset="0"/>
              </a:rPr>
              <a:t>smajlíka</a:t>
            </a:r>
            <a:r>
              <a:rPr lang="cs-CZ" sz="2000" dirty="0" smtClean="0">
                <a:latin typeface="Comic Sans MS" pitchFamily="66" charset="0"/>
              </a:rPr>
              <a:t>“, objeví se jim název zvířete </a:t>
            </a:r>
            <a:endParaRPr lang="cs-CZ" sz="2000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My </a:t>
            </a:r>
            <a:r>
              <a:rPr lang="cs-CZ" sz="9600" dirty="0" err="1" smtClean="0"/>
              <a:t>pets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sz="4400" b="1" dirty="0" err="1" smtClean="0">
                <a:solidFill>
                  <a:schemeClr val="tx1"/>
                </a:solidFill>
              </a:rPr>
              <a:t>vocabulary</a:t>
            </a:r>
            <a:endParaRPr lang="cs-CZ" sz="4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73216"/>
            <a:ext cx="8229600" cy="122413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rabbit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C:\Users\ucitel\AppData\Local\Microsoft\Windows\Temporary Internet Files\Low\Content.IE5\MQ02JNU4\MC900417468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692696"/>
            <a:ext cx="3521158" cy="3896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229200"/>
            <a:ext cx="8229600" cy="1224136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mouse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C:\Users\ucitel\AppData\Local\Microsoft\Windows\Temporary Internet Files\Low\Content.IE5\80LLULAJ\MC900446058[2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268760"/>
            <a:ext cx="3672407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01208"/>
            <a:ext cx="8229600" cy="1224136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snake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C:\Users\ucitel\AppData\Local\Microsoft\Windows\Temporary Internet Files\Low\Content.IE5\80LLULAJ\MC900417472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340768"/>
            <a:ext cx="3580454" cy="28604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01208"/>
            <a:ext cx="8229600" cy="115212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parrot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692696"/>
            <a:ext cx="2752961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01208"/>
            <a:ext cx="8229600" cy="115212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turtle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C:\Users\ucitel\AppData\Local\Microsoft\Windows\Temporary Internet Files\Low\Content.IE5\80LLULAJ\MC900133537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3093" y="530225"/>
            <a:ext cx="4663851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85184"/>
            <a:ext cx="8229600" cy="1296144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C:\Users\ucitel\AppData\Local\Microsoft\Windows\Temporary Internet Files\Low\Content.IE5\ZSU0HNXG\MC900027345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836712"/>
            <a:ext cx="3056736" cy="38884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01208"/>
            <a:ext cx="8229600" cy="1152128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 dog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C:\Users\ucitel\AppData\Local\Microsoft\Windows\Temporary Internet Files\Low\Content.IE5\404BPNJZ\MC900139567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764704"/>
            <a:ext cx="3528391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45224"/>
            <a:ext cx="8229600" cy="1080120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canary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C:\Users\ucitel\AppData\Local\Microsoft\Windows\Temporary Internet Files\Low\Content.IE5\JUQNSFP1\MC900192147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836712"/>
            <a:ext cx="3822165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229200"/>
            <a:ext cx="8229600" cy="1224136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 guinea </a:t>
            </a:r>
            <a:r>
              <a:rPr lang="cs-CZ" dirty="0" err="1" smtClean="0">
                <a:solidFill>
                  <a:srgbClr val="FF0000"/>
                </a:solidFill>
              </a:rPr>
              <a:t>pig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C:\Users\ucitel\AppData\Local\Microsoft\Windows\Temporary Internet Files\Low\Content.IE5\404BPNJZ\MP900427743[1]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692696"/>
            <a:ext cx="4752528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73216"/>
            <a:ext cx="8229600" cy="1080120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hamster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C:\Users\ucitel\AppData\Local\Microsoft\Windows\Temporary Internet Files\Low\Content.IE5\575WD1DG\MC900111940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5566" y="1047254"/>
            <a:ext cx="4038905" cy="3153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60648"/>
            <a:ext cx="6857968" cy="64017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b="1" dirty="0" err="1" smtClean="0">
                <a:latin typeface="Comic Sans MS" pitchFamily="66" charset="0"/>
              </a:rPr>
              <a:t>It</a:t>
            </a:r>
            <a:r>
              <a:rPr lang="cs-CZ" sz="2000" b="1" dirty="0" smtClean="0">
                <a:latin typeface="Comic Sans MS" pitchFamily="66" charset="0"/>
              </a:rPr>
              <a:t>´s </a:t>
            </a:r>
            <a:r>
              <a:rPr lang="cs-CZ" sz="2000" b="1" dirty="0" err="1" smtClean="0">
                <a:latin typeface="Comic Sans MS" pitchFamily="66" charset="0"/>
              </a:rPr>
              <a:t>long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and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hasn</a:t>
            </a:r>
            <a:r>
              <a:rPr lang="cs-CZ" sz="2000" b="1" dirty="0" smtClean="0">
                <a:latin typeface="Comic Sans MS" pitchFamily="66" charset="0"/>
              </a:rPr>
              <a:t>´t </a:t>
            </a:r>
            <a:r>
              <a:rPr lang="cs-CZ" sz="2000" b="1" dirty="0" err="1" smtClean="0">
                <a:latin typeface="Comic Sans MS" pitchFamily="66" charset="0"/>
              </a:rPr>
              <a:t>got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legs</a:t>
            </a:r>
            <a:r>
              <a:rPr lang="cs-CZ" sz="2000" b="1" dirty="0" smtClean="0">
                <a:latin typeface="Comic Sans MS" pitchFamily="66" charset="0"/>
              </a:rPr>
              <a:t>.</a:t>
            </a:r>
          </a:p>
          <a:p>
            <a:endParaRPr lang="cs-CZ" sz="2000" b="1" dirty="0" smtClean="0">
              <a:latin typeface="Comic Sans MS" pitchFamily="66" charset="0"/>
            </a:endParaRPr>
          </a:p>
          <a:p>
            <a:endParaRPr lang="cs-CZ" sz="2000" b="1" dirty="0" smtClean="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It</a:t>
            </a:r>
            <a:r>
              <a:rPr lang="cs-CZ" sz="2000" b="1" dirty="0" smtClean="0">
                <a:latin typeface="Comic Sans MS" pitchFamily="66" charset="0"/>
              </a:rPr>
              <a:t>´s green </a:t>
            </a:r>
            <a:r>
              <a:rPr lang="cs-CZ" sz="2000" b="1" dirty="0" err="1" smtClean="0">
                <a:latin typeface="Comic Sans MS" pitchFamily="66" charset="0"/>
              </a:rPr>
              <a:t>and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it</a:t>
            </a:r>
            <a:r>
              <a:rPr lang="cs-CZ" sz="2000" b="1" dirty="0" smtClean="0">
                <a:latin typeface="Comic Sans MS" pitchFamily="66" charset="0"/>
              </a:rPr>
              <a:t> has </a:t>
            </a:r>
            <a:r>
              <a:rPr lang="cs-CZ" sz="2000" b="1" dirty="0" err="1" smtClean="0">
                <a:latin typeface="Comic Sans MS" pitchFamily="66" charset="0"/>
              </a:rPr>
              <a:t>got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its</a:t>
            </a:r>
            <a:r>
              <a:rPr lang="cs-CZ" sz="2000" b="1" dirty="0" smtClean="0">
                <a:latin typeface="Comic Sans MS" pitchFamily="66" charset="0"/>
              </a:rPr>
              <a:t> house.</a:t>
            </a:r>
          </a:p>
          <a:p>
            <a:pPr>
              <a:buFont typeface="Arial" pitchFamily="34" charset="0"/>
              <a:buChar char="•"/>
            </a:pPr>
            <a:endParaRPr lang="cs-CZ" sz="2000" b="1" dirty="0" smtClean="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endParaRPr lang="cs-CZ" sz="2000" b="1" dirty="0" smtClean="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It</a:t>
            </a:r>
            <a:r>
              <a:rPr lang="cs-CZ" sz="2000" b="1" dirty="0" smtClean="0">
                <a:latin typeface="Comic Sans MS" pitchFamily="66" charset="0"/>
              </a:rPr>
              <a:t>´s a </a:t>
            </a:r>
            <a:r>
              <a:rPr lang="cs-CZ" sz="2000" b="1" dirty="0" err="1" smtClean="0">
                <a:latin typeface="Comic Sans MS" pitchFamily="66" charset="0"/>
              </a:rPr>
              <a:t>best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friend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of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people</a:t>
            </a:r>
            <a:r>
              <a:rPr lang="cs-CZ" sz="2000" b="1" dirty="0" smtClean="0">
                <a:latin typeface="Comic Sans MS" pitchFamily="66" charset="0"/>
              </a:rPr>
              <a:t>.</a:t>
            </a:r>
          </a:p>
          <a:p>
            <a:endParaRPr lang="cs-CZ" sz="2000" b="1" dirty="0" smtClean="0">
              <a:latin typeface="Comic Sans MS" pitchFamily="66" charset="0"/>
            </a:endParaRPr>
          </a:p>
          <a:p>
            <a:endParaRPr lang="cs-CZ" sz="2000" b="1" dirty="0" smtClean="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It</a:t>
            </a:r>
            <a:r>
              <a:rPr lang="cs-CZ" sz="2000" b="1" dirty="0" smtClean="0">
                <a:latin typeface="Comic Sans MS" pitchFamily="66" charset="0"/>
              </a:rPr>
              <a:t>´s </a:t>
            </a:r>
            <a:r>
              <a:rPr lang="cs-CZ" sz="2000" b="1" dirty="0" err="1" smtClean="0">
                <a:latin typeface="Comic Sans MS" pitchFamily="66" charset="0"/>
              </a:rPr>
              <a:t>brown</a:t>
            </a:r>
            <a:r>
              <a:rPr lang="cs-CZ" sz="2000" b="1" dirty="0" smtClean="0">
                <a:latin typeface="Comic Sans MS" pitchFamily="66" charset="0"/>
              </a:rPr>
              <a:t>, </a:t>
            </a:r>
            <a:r>
              <a:rPr lang="cs-CZ" sz="2000" b="1" dirty="0" err="1" smtClean="0">
                <a:latin typeface="Comic Sans MS" pitchFamily="66" charset="0"/>
              </a:rPr>
              <a:t>black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or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black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and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white</a:t>
            </a:r>
            <a:r>
              <a:rPr lang="cs-CZ" sz="2000" b="1" dirty="0" smtClean="0">
                <a:latin typeface="Comic Sans MS" pitchFamily="66" charset="0"/>
              </a:rPr>
              <a:t>, </a:t>
            </a:r>
            <a:r>
              <a:rPr lang="cs-CZ" sz="2000" b="1" dirty="0" err="1" smtClean="0">
                <a:latin typeface="Comic Sans MS" pitchFamily="66" charset="0"/>
              </a:rPr>
              <a:t>it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likes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mice</a:t>
            </a:r>
            <a:r>
              <a:rPr lang="cs-CZ" sz="2000" b="1" dirty="0" smtClean="0">
                <a:latin typeface="Comic Sans MS" pitchFamily="66" charset="0"/>
              </a:rPr>
              <a:t>.</a:t>
            </a:r>
          </a:p>
          <a:p>
            <a:endParaRPr lang="cs-CZ" sz="2000" b="1" dirty="0" smtClean="0">
              <a:latin typeface="Comic Sans MS" pitchFamily="66" charset="0"/>
            </a:endParaRPr>
          </a:p>
          <a:p>
            <a:endParaRPr lang="cs-CZ" sz="2000" b="1" dirty="0" smtClean="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It</a:t>
            </a:r>
            <a:r>
              <a:rPr lang="cs-CZ" sz="2000" b="1" dirty="0" smtClean="0">
                <a:latin typeface="Comic Sans MS" pitchFamily="66" charset="0"/>
              </a:rPr>
              <a:t> has </a:t>
            </a:r>
            <a:r>
              <a:rPr lang="cs-CZ" sz="2000" b="1" dirty="0" err="1" smtClean="0">
                <a:latin typeface="Comic Sans MS" pitchFamily="66" charset="0"/>
              </a:rPr>
              <a:t>got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long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ears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and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likes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carrot</a:t>
            </a:r>
            <a:r>
              <a:rPr lang="cs-CZ" sz="2000" b="1" dirty="0" smtClean="0">
                <a:latin typeface="Comic Sans MS" pitchFamily="66" charset="0"/>
              </a:rPr>
              <a:t>.</a:t>
            </a:r>
          </a:p>
          <a:p>
            <a:endParaRPr lang="cs-CZ" sz="2000" b="1" dirty="0" smtClean="0">
              <a:latin typeface="Comic Sans MS" pitchFamily="66" charset="0"/>
            </a:endParaRPr>
          </a:p>
          <a:p>
            <a:endParaRPr lang="cs-CZ" sz="2000" b="1" dirty="0" smtClean="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It</a:t>
            </a:r>
            <a:r>
              <a:rPr lang="cs-CZ" sz="2000" b="1" dirty="0" smtClean="0">
                <a:latin typeface="Comic Sans MS" pitchFamily="66" charset="0"/>
              </a:rPr>
              <a:t>´s a </a:t>
            </a:r>
            <a:r>
              <a:rPr lang="cs-CZ" sz="2000" b="1" dirty="0" err="1" smtClean="0">
                <a:latin typeface="Comic Sans MS" pitchFamily="66" charset="0"/>
              </a:rPr>
              <a:t>bird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and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can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talk</a:t>
            </a:r>
            <a:r>
              <a:rPr lang="cs-CZ" sz="2000" b="1" dirty="0" smtClean="0">
                <a:latin typeface="Comic Sans MS" pitchFamily="66" charset="0"/>
              </a:rPr>
              <a:t>.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3923928" y="908720"/>
            <a:ext cx="648072" cy="576064"/>
          </a:xfrm>
          <a:prstGeom prst="smileyFac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3923928" y="1844824"/>
            <a:ext cx="648072" cy="576064"/>
          </a:xfrm>
          <a:prstGeom prst="smileyFac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923928" y="2708920"/>
            <a:ext cx="648072" cy="576064"/>
          </a:xfrm>
          <a:prstGeom prst="smileyFac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923928" y="3717032"/>
            <a:ext cx="648072" cy="576064"/>
          </a:xfrm>
          <a:prstGeom prst="smileyFac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923928" y="4653136"/>
            <a:ext cx="648072" cy="576064"/>
          </a:xfrm>
          <a:prstGeom prst="smileyFac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3923928" y="5589240"/>
            <a:ext cx="648072" cy="576064"/>
          </a:xfrm>
          <a:prstGeom prst="smileyFac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300192" y="980728"/>
            <a:ext cx="2088232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SNAKE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6300192" y="1916832"/>
            <a:ext cx="2088232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TURTLE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300192" y="2708920"/>
            <a:ext cx="2088232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DOG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6300192" y="3717032"/>
            <a:ext cx="2088232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CAT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6372200" y="4725144"/>
            <a:ext cx="2088232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RABBIT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6372200" y="5661248"/>
            <a:ext cx="2088232" cy="50405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PARROT</a:t>
            </a:r>
            <a:endParaRPr lang="cs-CZ" sz="20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502920" y="6035040"/>
            <a:ext cx="8183880" cy="582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Zdroje:</a:t>
            </a:r>
          </a:p>
          <a:p>
            <a:r>
              <a:rPr lang="cs-CZ" sz="1200" dirty="0" smtClean="0"/>
              <a:t>Králík: </a:t>
            </a:r>
            <a:r>
              <a:rPr lang="cs-CZ" sz="1200" dirty="0" smtClean="0">
                <a:hlinkClick r:id="rId2"/>
              </a:rPr>
              <a:t>http://officeimg.vo.msecnd.net/en-us/images/MH900417468.jpg</a:t>
            </a:r>
            <a:endParaRPr lang="cs-CZ" sz="1200" dirty="0" smtClean="0"/>
          </a:p>
          <a:p>
            <a:r>
              <a:rPr lang="cs-CZ" sz="1200" dirty="0" smtClean="0"/>
              <a:t>Myš: </a:t>
            </a:r>
            <a:r>
              <a:rPr lang="cs-CZ" sz="1200" dirty="0" smtClean="0">
                <a:hlinkClick r:id="rId3"/>
              </a:rPr>
              <a:t>http://officeimg.vo.msecnd.net/en-us/images/MH900446058.jpg</a:t>
            </a:r>
            <a:endParaRPr lang="cs-CZ" sz="1200" dirty="0" smtClean="0"/>
          </a:p>
          <a:p>
            <a:r>
              <a:rPr lang="cs-CZ" sz="1200" dirty="0" smtClean="0"/>
              <a:t>Papoušek: </a:t>
            </a:r>
            <a:r>
              <a:rPr lang="cs-CZ" sz="1200" dirty="0" smtClean="0">
                <a:hlinkClick r:id="rId4"/>
              </a:rPr>
              <a:t>http://officeimg.vo.msecnd.net/en-us/images/MH900030459.jpg</a:t>
            </a:r>
            <a:endParaRPr lang="cs-CZ" sz="1200" dirty="0" smtClean="0"/>
          </a:p>
          <a:p>
            <a:r>
              <a:rPr lang="cs-CZ" sz="1200" dirty="0" smtClean="0"/>
              <a:t>Had: </a:t>
            </a:r>
            <a:r>
              <a:rPr lang="cs-CZ" sz="1200" dirty="0" smtClean="0">
                <a:hlinkClick r:id="rId5"/>
              </a:rPr>
              <a:t>http://officeimg.vo.msecnd.net/en-us/images/MH900417472.jpg</a:t>
            </a:r>
            <a:endParaRPr lang="cs-CZ" sz="1200" dirty="0" smtClean="0"/>
          </a:p>
          <a:p>
            <a:r>
              <a:rPr lang="cs-CZ" sz="1200" dirty="0" smtClean="0"/>
              <a:t>Želva: </a:t>
            </a:r>
            <a:r>
              <a:rPr lang="cs-CZ" sz="1200" dirty="0" smtClean="0">
                <a:hlinkClick r:id="rId6"/>
              </a:rPr>
              <a:t>http://officeimg.vo.msecnd.net/en-us/images/MH900133537.jpg</a:t>
            </a:r>
            <a:endParaRPr lang="cs-CZ" sz="1200" dirty="0" smtClean="0"/>
          </a:p>
          <a:p>
            <a:r>
              <a:rPr lang="cs-CZ" sz="1200" dirty="0" smtClean="0"/>
              <a:t>Kočka: </a:t>
            </a:r>
            <a:r>
              <a:rPr lang="cs-CZ" sz="1200" dirty="0" smtClean="0">
                <a:hlinkClick r:id="rId7"/>
              </a:rPr>
              <a:t>http://officeimg.vo.msecnd.net/en-us/images/MH900027345.jpg</a:t>
            </a:r>
            <a:endParaRPr lang="cs-CZ" sz="1200" dirty="0" smtClean="0"/>
          </a:p>
          <a:p>
            <a:r>
              <a:rPr lang="cs-CZ" sz="1200" dirty="0" smtClean="0"/>
              <a:t>Pes: </a:t>
            </a:r>
            <a:r>
              <a:rPr lang="cs-CZ" sz="1200" dirty="0" smtClean="0">
                <a:hlinkClick r:id="rId8"/>
              </a:rPr>
              <a:t>http://officeimg.vo.msecnd.net/en-us/images/MH900139567.jpg</a:t>
            </a:r>
            <a:endParaRPr lang="cs-CZ" sz="1200" dirty="0" smtClean="0"/>
          </a:p>
          <a:p>
            <a:r>
              <a:rPr lang="cs-CZ" sz="1200" dirty="0" smtClean="0"/>
              <a:t>Kanárek: </a:t>
            </a:r>
            <a:r>
              <a:rPr lang="cs-CZ" sz="1200" dirty="0" smtClean="0">
                <a:hlinkClick r:id="rId9"/>
              </a:rPr>
              <a:t>http://officeimg.vo.msecnd.net/en-us/images/MH900192147.jpg</a:t>
            </a:r>
            <a:endParaRPr lang="cs-CZ" sz="1200" dirty="0" smtClean="0"/>
          </a:p>
          <a:p>
            <a:r>
              <a:rPr lang="cs-CZ" sz="1200" dirty="0" smtClean="0"/>
              <a:t>Morče: </a:t>
            </a:r>
            <a:r>
              <a:rPr lang="cs-CZ" sz="1200" dirty="0" smtClean="0">
                <a:hlinkClick r:id="rId10"/>
              </a:rPr>
              <a:t>http://officeimg.vo.msecnd.net/en-us/images/MH900427743.jpg</a:t>
            </a:r>
            <a:endParaRPr lang="cs-CZ" sz="1200" dirty="0" smtClean="0"/>
          </a:p>
          <a:p>
            <a:r>
              <a:rPr lang="cs-CZ" sz="1200" dirty="0" smtClean="0"/>
              <a:t>Křeček: </a:t>
            </a:r>
            <a:r>
              <a:rPr lang="cs-CZ" sz="1200" dirty="0" smtClean="0">
                <a:hlinkClick r:id="rId11"/>
              </a:rPr>
              <a:t>http://officeimg.vo.msecnd.net/en-us/images/MH900111940.jpg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192</TotalTime>
  <Words>268</Words>
  <Application>Microsoft Office PowerPoint</Application>
  <PresentationFormat>Předvádění na obrazovce (4:3)</PresentationFormat>
  <Paragraphs>80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Aspekt</vt:lpstr>
      <vt:lpstr>Snímek 1</vt:lpstr>
      <vt:lpstr>Snímek 2</vt:lpstr>
      <vt:lpstr>My pets</vt:lpstr>
      <vt:lpstr>a rabbit</vt:lpstr>
      <vt:lpstr>a mouse </vt:lpstr>
      <vt:lpstr>a snake</vt:lpstr>
      <vt:lpstr>a parrot</vt:lpstr>
      <vt:lpstr>a turtle</vt:lpstr>
      <vt:lpstr>a cat</vt:lpstr>
      <vt:lpstr>a dog</vt:lpstr>
      <vt:lpstr>a canary</vt:lpstr>
      <vt:lpstr>a guinea pig</vt:lpstr>
      <vt:lpstr>a hamster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ucitel</cp:lastModifiedBy>
  <cp:revision>21</cp:revision>
  <dcterms:created xsi:type="dcterms:W3CDTF">2012-08-08T07:58:37Z</dcterms:created>
  <dcterms:modified xsi:type="dcterms:W3CDTF">2013-11-10T20:44:35Z</dcterms:modified>
</cp:coreProperties>
</file>