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6" r:id="rId3"/>
    <p:sldId id="258" r:id="rId4"/>
    <p:sldId id="259" r:id="rId5"/>
    <p:sldId id="263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9D9D2-EA0E-49EC-8AEF-31D1B1B8E726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B4DAC1-1199-4124-91B0-9D4E2688B1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0843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B4DAC1-1199-4124-91B0-9D4E2688B1F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9687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8590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008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448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653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1339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8534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7342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907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505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736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5045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65B09-9C29-4F19-A0B1-5BD1C7DD82E0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088E7-AEC2-4FDA-8D81-3600BA2A5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6183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akladnikola.info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75222" y="2276872"/>
            <a:ext cx="5963492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METODICKÝ LIST PRO ZŠ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Pro zpracování vzdělávacích materiálů (VM)v rámci projektu EU peníze školám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Operační program Vzdělávání pro konkurenceschopnost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Projekt: Moderní výuka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číslo: CZ.1.07/1.4.00/21.3192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Číslo DUM: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VY_32_INOVACE_9.1.03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Jméno autora: Mgr. Lenka </a:t>
            </a:r>
            <a:r>
              <a:rPr kumimoji="0" lang="cs-CZ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Koritenská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Datum, období kdy byl vytvořen: 30. 3. 2013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práce: 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Kostra – opěrná soustava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Předmět, pro který je VM určen: Přírodověda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Ročník, pro který je VM určen: 4. ročník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Časová dotace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hod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Vzdělávací oblast, tematický okruh, téma: Člověk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Metodický list, anotace- výstižný popis způsobu použití VM ve výuce: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Tento materiál slouží k výkladu a procvičení učiva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kostra, opěrná soustava.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Pomůcky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lenovo\Desktop\prilohy_3640 (2)\OPVK_hor_zakladni_logolink_C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449" y="83671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825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/>
          <a:lstStyle/>
          <a:p>
            <a:r>
              <a:rPr lang="cs-CZ" dirty="0" smtClean="0">
                <a:ln w="285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KOSTRA</a:t>
            </a:r>
            <a:endParaRPr lang="cs-CZ" dirty="0">
              <a:ln w="2857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OPĚRNÁ SOUSTAVA</a:t>
            </a:r>
            <a:endParaRPr lang="cs-CZ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029" name="Picture 5" descr="C:\Users\lenovo\AppData\Local\Microsoft\Windows\Temporary Internet Files\Content.IE5\SGQ6FFRQ\MC9000533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2814" y="2974429"/>
            <a:ext cx="1243012" cy="177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ovo\AppData\Local\Microsoft\Windows\Temporary Internet Files\Content.IE5\Z0W0WQ6C\MC90043626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03925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6250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Slouží jako: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o</a:t>
            </a:r>
            <a:r>
              <a:rPr lang="cs-CZ" b="1" dirty="0" smtClean="0">
                <a:solidFill>
                  <a:schemeClr val="bg1"/>
                </a:solidFill>
              </a:rPr>
              <a:t>pora těla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>
                <a:solidFill>
                  <a:schemeClr val="bg1"/>
                </a:solidFill>
              </a:rPr>
              <a:t>c</a:t>
            </a:r>
            <a:r>
              <a:rPr lang="cs-CZ" b="1" dirty="0" smtClean="0">
                <a:solidFill>
                  <a:schemeClr val="bg1"/>
                </a:solidFill>
              </a:rPr>
              <a:t>hrání vnitřní orgány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 		</a:t>
            </a:r>
            <a:r>
              <a:rPr lang="cs-CZ" dirty="0" smtClean="0">
                <a:solidFill>
                  <a:schemeClr val="bg1"/>
                </a:solidFill>
              </a:rPr>
              <a:t>(hrudní koš – srdce, plíce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			 lebka – mozek)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124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1359" y="1252760"/>
            <a:ext cx="3678907" cy="4704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Naše kostra obsahuje </a:t>
            </a:r>
            <a:r>
              <a:rPr lang="cs-CZ" dirty="0" smtClean="0">
                <a:solidFill>
                  <a:schemeClr val="bg1"/>
                </a:solidFill>
              </a:rPr>
              <a:t>cca 206 </a:t>
            </a:r>
            <a:r>
              <a:rPr lang="cs-CZ" dirty="0">
                <a:solidFill>
                  <a:schemeClr val="bg1"/>
                </a:solidFill>
              </a:rPr>
              <a:t>kostí.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848847" y="1268759"/>
            <a:ext cx="1044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/>
              <a:t>lebka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826608" y="1638751"/>
            <a:ext cx="1584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/>
              <a:t>zuby (čelist)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020179" y="2308783"/>
            <a:ext cx="1042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/>
              <a:t>žebra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1682378" y="2173288"/>
            <a:ext cx="1584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 smtClean="0"/>
              <a:t>       </a:t>
            </a:r>
            <a:r>
              <a:rPr lang="cs-CZ" dirty="0" smtClean="0">
                <a:solidFill>
                  <a:schemeClr val="bg1"/>
                </a:solidFill>
              </a:rPr>
              <a:t>ko</a:t>
            </a:r>
            <a:r>
              <a:rPr lang="cs-CZ" dirty="0" smtClean="0"/>
              <a:t>st </a:t>
            </a:r>
            <a:r>
              <a:rPr lang="cs-CZ" dirty="0"/>
              <a:t>pažní 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520741" y="1751735"/>
            <a:ext cx="1979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 smtClean="0"/>
              <a:t>        </a:t>
            </a:r>
            <a:r>
              <a:rPr lang="cs-CZ" dirty="0" smtClean="0">
                <a:solidFill>
                  <a:schemeClr val="bg1"/>
                </a:solidFill>
              </a:rPr>
              <a:t>klo</a:t>
            </a:r>
            <a:r>
              <a:rPr lang="cs-CZ" dirty="0" smtClean="0"/>
              <a:t>ub </a:t>
            </a:r>
            <a:r>
              <a:rPr lang="cs-CZ" dirty="0"/>
              <a:t>ramenní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033527" y="3279776"/>
            <a:ext cx="1547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/>
              <a:t>kost loketní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033527" y="2909888"/>
            <a:ext cx="1900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/>
              <a:t>kost vřeten</a:t>
            </a:r>
            <a:r>
              <a:rPr lang="cs-CZ" dirty="0">
                <a:solidFill>
                  <a:schemeClr val="bg1"/>
                </a:solidFill>
              </a:rPr>
              <a:t>ní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106551" y="4759635"/>
            <a:ext cx="1754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/>
              <a:t>kost holen</a:t>
            </a:r>
            <a:r>
              <a:rPr lang="cs-CZ" dirty="0">
                <a:solidFill>
                  <a:schemeClr val="bg1"/>
                </a:solidFill>
              </a:rPr>
              <a:t>ní</a:t>
            </a:r>
            <a:r>
              <a:rPr lang="cs-CZ" dirty="0"/>
              <a:t> 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1275916" y="4389747"/>
            <a:ext cx="189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 smtClean="0"/>
              <a:t>     </a:t>
            </a:r>
            <a:r>
              <a:rPr lang="cs-CZ" dirty="0" smtClean="0">
                <a:solidFill>
                  <a:schemeClr val="bg1"/>
                </a:solidFill>
              </a:rPr>
              <a:t> kloub </a:t>
            </a:r>
            <a:r>
              <a:rPr lang="cs-CZ" dirty="0">
                <a:solidFill>
                  <a:schemeClr val="bg1"/>
                </a:solidFill>
              </a:rPr>
              <a:t>k</a:t>
            </a:r>
            <a:r>
              <a:rPr lang="cs-CZ" dirty="0"/>
              <a:t>olenní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2211228" y="3094832"/>
            <a:ext cx="961604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 smtClean="0"/>
              <a:t>   pánev</a:t>
            </a:r>
            <a:endParaRPr lang="cs-CZ" dirty="0"/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1576015" y="2541588"/>
            <a:ext cx="16906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 smtClean="0">
                <a:solidFill>
                  <a:schemeClr val="bg1"/>
                </a:solidFill>
              </a:rPr>
              <a:t>  páteř </a:t>
            </a:r>
            <a:r>
              <a:rPr lang="cs-CZ" dirty="0"/>
              <a:t>(obratel</a:t>
            </a:r>
            <a:r>
              <a:rPr lang="cs-CZ" dirty="0" smtClean="0"/>
              <a:t>) </a:t>
            </a:r>
            <a:endParaRPr lang="cs-CZ" dirty="0"/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5213707" y="4138612"/>
            <a:ext cx="1539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 Cen MT" pitchFamily="34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-1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-18"/>
              </a:defRPr>
            </a:lvl9pPr>
          </a:lstStyle>
          <a:p>
            <a:r>
              <a:rPr lang="cs-CZ" dirty="0"/>
              <a:t>kost steh</a:t>
            </a:r>
            <a:r>
              <a:rPr lang="cs-CZ" dirty="0">
                <a:solidFill>
                  <a:schemeClr val="bg1"/>
                </a:solidFill>
              </a:rPr>
              <a:t>enní</a:t>
            </a:r>
          </a:p>
        </p:txBody>
      </p:sp>
    </p:spTree>
    <p:extLst>
      <p:ext uri="{BB962C8B-B14F-4D97-AF65-F5344CB8AC3E}">
        <p14:creationId xmlns:p14="http://schemas.microsoft.com/office/powerpoint/2010/main" xmlns="" val="40151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Zajímavosti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Největší kost – stehenní kost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Nejmenší kost – třmínek (v uchu)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Máme 7 krčních obratlů – žirafa také.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Malé děti mají cca 270 kostí – postupem času srůstají.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Kostra tvoří 14 % hmotnosti těla. 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908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57562"/>
            <a:ext cx="80279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Autor prohlašuje, že tento materiál je jeho prací, nebo je stažen z uvedených zdrojů.</a:t>
            </a:r>
          </a:p>
          <a:p>
            <a:r>
              <a:rPr lang="cs-CZ" dirty="0" smtClean="0">
                <a:solidFill>
                  <a:schemeClr val="bg1"/>
                </a:solidFill>
                <a:hlinkClick r:id="rId2"/>
              </a:rPr>
              <a:t>www.</a:t>
            </a:r>
            <a:r>
              <a:rPr lang="cs-CZ" dirty="0" err="1" smtClean="0">
                <a:solidFill>
                  <a:schemeClr val="bg1"/>
                </a:solidFill>
                <a:hlinkClick r:id="rId2"/>
              </a:rPr>
              <a:t>zakladniskola.info</a:t>
            </a:r>
            <a:endParaRPr lang="cs-CZ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45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120</Words>
  <Application>Microsoft Office PowerPoint</Application>
  <PresentationFormat>Předvádění na obrazovce (4:3)</PresentationFormat>
  <Paragraphs>48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KOSTRA</vt:lpstr>
      <vt:lpstr>Slouží jako:</vt:lpstr>
      <vt:lpstr>Naše kostra obsahuje cca 206 kostí.</vt:lpstr>
      <vt:lpstr>Zajímavosti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</dc:title>
  <dc:creator>Administrator</dc:creator>
  <cp:lastModifiedBy>Dum</cp:lastModifiedBy>
  <cp:revision>34</cp:revision>
  <dcterms:created xsi:type="dcterms:W3CDTF">2013-03-30T14:04:01Z</dcterms:created>
  <dcterms:modified xsi:type="dcterms:W3CDTF">2013-12-15T16:58:58Z</dcterms:modified>
</cp:coreProperties>
</file>