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8000"/>
                <a:shade val="100000"/>
                <a:hueMod val="108000"/>
                <a:satMod val="130000"/>
                <a:lumMod val="108000"/>
              </a:schemeClr>
            </a:gs>
            <a:gs pos="87000">
              <a:schemeClr val="bg2">
                <a:shade val="88000"/>
                <a:hueMod val="96000"/>
                <a:satMod val="120000"/>
                <a:lumMod val="34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F9E160F8-6F2A-438A-AED6-A3EA0EF33DB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F22A6FF-43E7-4633-B04F-88E05E7874BF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Clovek-a-priroda/Ilustrace-a-obrazky/Svalstvo.html" TargetMode="External"/><Relationship Id="rId2" Type="http://schemas.openxmlformats.org/officeDocument/2006/relationships/hyperlink" Target="http://www.nasenavody.cz/jake-jsou-principy-techniky-provadeneho-pohybu-2.cas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75222" y="2276872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VY_32_INOVACE_9.1.04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lang="cs-CZ" sz="1200" b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15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Svaly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pohybová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svaly, pohybová soustava.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222" y="69269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29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60648"/>
            <a:ext cx="7117180" cy="1470025"/>
          </a:xfrm>
        </p:spPr>
        <p:txBody>
          <a:bodyPr/>
          <a:lstStyle/>
          <a:p>
            <a:pPr algn="ctr"/>
            <a:r>
              <a:rPr lang="cs-CZ" sz="4400" dirty="0" smtClean="0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rPr>
              <a:t>Svaly</a:t>
            </a:r>
            <a:endParaRPr lang="cs-CZ" sz="4400" dirty="0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30389" y="2420888"/>
            <a:ext cx="7117180" cy="8614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Pohybová soustava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17032"/>
            <a:ext cx="19621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657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/>
              <a:t>Slouží k: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Pohyb těla</a:t>
            </a:r>
          </a:p>
          <a:p>
            <a:r>
              <a:rPr lang="cs-CZ" sz="3200" dirty="0" smtClean="0"/>
              <a:t>Činnost srdce</a:t>
            </a:r>
          </a:p>
          <a:p>
            <a:r>
              <a:rPr lang="cs-CZ" sz="3200" dirty="0" smtClean="0"/>
              <a:t>Trávení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73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345" y="1484783"/>
            <a:ext cx="2304256" cy="5155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2232247" cy="5155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04664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Svaly lidského těla – upínají se na kostru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6130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Příčně pruhované svaly – ovlivníme vůlí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	    (kosterní svalstvo)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2996952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Hladká svalovina – neovlivníme vůlí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   (výstelky orgánů – trávení)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085184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Srdeční svalovina – neovlivníme vůlí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(srdeční činnost)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0415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/>
              <a:t>Zajímavosti: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77626"/>
            <a:ext cx="8483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Mezi hladkou svalovinu patří: vzpřimovač 						chlupu (husí kůže)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		</a:t>
            </a: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8742" y="279438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svaly oční duhovky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013" y="3554684"/>
            <a:ext cx="8401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Svaly tvoří cca 36 % hmotnosti těla.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583002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Lidské tělo tvoří 604 svalů.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44522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Nejmohutnější sval – velký hýžďový sval.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3894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45673" y="1844824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http://www.nasenavody.cz/jake-jsou-principy-techniky-provadeneho-pohybu-2.cast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www.datakabinet.cz/cs/Vyukove-materialy-a-data/Clovek-a-priroda/Ilustrace-a-obrazky/Svalstvo.html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8072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 prohlašuje, že tento materiál je jeho prací, nebo je stažen z uvedených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37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80</TotalTime>
  <Words>102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Prezentace aplikace PowerPoint</vt:lpstr>
      <vt:lpstr>Svaly</vt:lpstr>
      <vt:lpstr>Slouží k:</vt:lpstr>
      <vt:lpstr>Prezentace aplikace PowerPoint</vt:lpstr>
      <vt:lpstr>Prezentace aplikace PowerPoint</vt:lpstr>
      <vt:lpstr>Zajímavosti: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Administrator</dc:creator>
  <cp:lastModifiedBy>Administrator</cp:lastModifiedBy>
  <cp:revision>33</cp:revision>
  <dcterms:created xsi:type="dcterms:W3CDTF">2013-04-08T17:48:36Z</dcterms:created>
  <dcterms:modified xsi:type="dcterms:W3CDTF">2013-11-17T15:47:30Z</dcterms:modified>
</cp:coreProperties>
</file>