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20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664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843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907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814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66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61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696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43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257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91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398ADB-B644-4595-877B-643FAE38C1A9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62826-7773-4844-9F35-3683FB3A56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317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utrend.cz/endurodrive/ostatni-sporty/art_245978/testosteron-a-jeho-vliv-na-sportovni-vykonnost.aspx" TargetMode="External"/><Relationship Id="rId2" Type="http://schemas.openxmlformats.org/officeDocument/2006/relationships/hyperlink" Target="http://endokrinologie-obezitologie.cz/cs/clanky/tema1/co-jsou-hormony-jak-ucinkuj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75222" y="2276872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VY_32_INOVACE_9.1.20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Žlázy s vnitřní sekrecí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žlázy s vnitřní sekrecí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075" y="692694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24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/>
          <a:lstStyle/>
          <a:p>
            <a:r>
              <a:rPr lang="cs-CZ" b="1" dirty="0" smtClean="0"/>
              <a:t>Žlázy s vnitřní sekrecí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170574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Endokrinní systém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212976"/>
            <a:ext cx="3982998" cy="2675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406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Slouží k: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vylučování chemických poslů – hormonů</a:t>
            </a:r>
          </a:p>
          <a:p>
            <a:endParaRPr lang="cs-CZ" b="1" dirty="0"/>
          </a:p>
          <a:p>
            <a:r>
              <a:rPr lang="cs-CZ" b="1" dirty="0" smtClean="0"/>
              <a:t>hormony kolují v krvi a ovlivňují vzdálené orgány</a:t>
            </a:r>
          </a:p>
          <a:p>
            <a:endParaRPr lang="cs-CZ" b="1" dirty="0"/>
          </a:p>
          <a:p>
            <a:r>
              <a:rPr lang="cs-CZ" b="1" dirty="0" smtClean="0"/>
              <a:t>každá žláza (orgán) vyrábí různé hormony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4212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Systém endokrinních žláz: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060848"/>
            <a:ext cx="5112568" cy="386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164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hormonů: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růstový hormon – hypofýza – způsobuje růst</a:t>
            </a:r>
          </a:p>
          <a:p>
            <a:endParaRPr lang="cs-CZ" b="1" dirty="0"/>
          </a:p>
          <a:p>
            <a:r>
              <a:rPr lang="cs-CZ" b="1" dirty="0" smtClean="0"/>
              <a:t>adrenalin – nadledvinky – zvyšuje srdeční frekvenci</a:t>
            </a:r>
          </a:p>
          <a:p>
            <a:endParaRPr lang="cs-CZ" b="1" dirty="0"/>
          </a:p>
          <a:p>
            <a:r>
              <a:rPr lang="cs-CZ" b="1" dirty="0" smtClean="0"/>
              <a:t>tyroxin – štítná žláza – váže v těle jód</a:t>
            </a:r>
          </a:p>
          <a:p>
            <a:endParaRPr lang="cs-CZ" b="1" dirty="0"/>
          </a:p>
          <a:p>
            <a:r>
              <a:rPr lang="cs-CZ" b="1" dirty="0"/>
              <a:t>a</a:t>
            </a:r>
            <a:r>
              <a:rPr lang="cs-CZ" b="1" dirty="0" smtClean="0"/>
              <a:t>td.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19141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Autor prohlašuje, že tento materiál je jeho prací, nebo je stažen z uvedených zdrojů.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http://endokrinologie-obezitologie.cz/cs/clanky/tema1/co-jsou-hormony-jak-ucinkuji/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http://www.nutrend.cz/endurodrive/ostatni-sporty/art_245978/testosteron-a-jeho-vliv-na-sportovni-vykonnost.aspx</a:t>
            </a:r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97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98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Žlázy s vnitřní sekrecí</vt:lpstr>
      <vt:lpstr>Slouží k:</vt:lpstr>
      <vt:lpstr>Systém endokrinních žláz:</vt:lpstr>
      <vt:lpstr>Druhy hormonů: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11</cp:revision>
  <dcterms:created xsi:type="dcterms:W3CDTF">2013-06-26T18:00:19Z</dcterms:created>
  <dcterms:modified xsi:type="dcterms:W3CDTF">2013-11-17T15:46:58Z</dcterms:modified>
</cp:coreProperties>
</file>