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60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19B573-A641-4FB5-8C8F-4C43876366EF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8A9F10-CE53-4426-B39D-76217B5734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VY_22_INOVACE_17_Alcantara Gorge_hz1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8.12.2013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láva, jeskyně, řeka, </a:t>
            </a:r>
            <a:r>
              <a:rPr lang="cs-CZ" sz="1600" b="1" dirty="0" err="1" smtClean="0"/>
              <a:t>Alcantara</a:t>
            </a:r>
            <a:r>
              <a:rPr lang="cs-CZ" sz="1600" b="1" dirty="0" smtClean="0"/>
              <a:t>, </a:t>
            </a:r>
            <a:r>
              <a:rPr lang="cs-CZ" sz="1600" b="1" dirty="0" smtClean="0"/>
              <a:t>soutěska</a:t>
            </a:r>
            <a:r>
              <a:rPr lang="cs-CZ" sz="1600" b="1" dirty="0" smtClean="0"/>
              <a:t>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ze </a:t>
            </a:r>
            <a:r>
              <a:rPr lang="cs-CZ" sz="1600" dirty="0" smtClean="0"/>
              <a:t>soutěsky </a:t>
            </a:r>
            <a:r>
              <a:rPr lang="cs-CZ" sz="1600" dirty="0" err="1" smtClean="0"/>
              <a:t>Alcantara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4678" y="535782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Alcantara</a:t>
            </a:r>
            <a:r>
              <a:rPr lang="cs-CZ" dirty="0" smtClean="0"/>
              <a:t> </a:t>
            </a:r>
            <a:r>
              <a:rPr lang="cs-CZ" dirty="0" err="1" smtClean="0"/>
              <a:t>Gorge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28728" y="1428736"/>
            <a:ext cx="650085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Alcantara</a:t>
            </a:r>
            <a:r>
              <a:rPr lang="cs-CZ" sz="2400" dirty="0" smtClean="0"/>
              <a:t> </a:t>
            </a:r>
            <a:r>
              <a:rPr lang="cs-CZ" sz="2400" dirty="0" err="1" smtClean="0"/>
              <a:t>Gorge</a:t>
            </a:r>
            <a:r>
              <a:rPr lang="en-US" sz="2400" dirty="0" smtClean="0"/>
              <a:t> was dug water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8736"/>
            <a:ext cx="8358246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 River got its name from the Arabic term al - </a:t>
            </a:r>
            <a:r>
              <a:rPr lang="en-US" sz="2400" dirty="0" err="1" smtClean="0"/>
              <a:t>Qantarah</a:t>
            </a:r>
            <a:r>
              <a:rPr lang="en-US" sz="2400" dirty="0" smtClean="0"/>
              <a:t>, </a:t>
            </a:r>
            <a:r>
              <a:rPr lang="en-US" sz="2400" dirty="0" smtClean="0"/>
              <a:t>which means </a:t>
            </a:r>
            <a:r>
              <a:rPr lang="cs-CZ" sz="2400" dirty="0" err="1" smtClean="0"/>
              <a:t>bridge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8736"/>
            <a:ext cx="828680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located on the northern slope of Mount Etna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 </a:t>
            </a:r>
            <a:r>
              <a:rPr lang="cs-CZ" sz="2400" dirty="0" smtClean="0"/>
              <a:t>C</a:t>
            </a:r>
            <a:r>
              <a:rPr lang="en-US" sz="2400" dirty="0" err="1" smtClean="0"/>
              <a:t>aves</a:t>
            </a:r>
            <a:r>
              <a:rPr lang="en-US" sz="2400" dirty="0" smtClean="0"/>
              <a:t> hollowed out by water and interesting formations on the walls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428736"/>
            <a:ext cx="828680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</a:t>
            </a:r>
            <a:r>
              <a:rPr lang="en-US" sz="2400" dirty="0" err="1" smtClean="0"/>
              <a:t>iver</a:t>
            </a:r>
            <a:r>
              <a:rPr lang="en-US" sz="2400" dirty="0" smtClean="0"/>
              <a:t> water is very cold.</a:t>
            </a:r>
            <a:r>
              <a:rPr lang="cs-CZ" sz="2400" dirty="0" smtClean="0"/>
              <a:t> T</a:t>
            </a:r>
            <a:r>
              <a:rPr lang="en-US" sz="2400" dirty="0" err="1" smtClean="0"/>
              <a:t>emperature</a:t>
            </a:r>
            <a:r>
              <a:rPr lang="en-US" sz="2400" dirty="0" smtClean="0"/>
              <a:t> does not exceed 12 degrees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00174"/>
            <a:ext cx="828680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</a:t>
            </a:r>
            <a:r>
              <a:rPr lang="en-US" sz="2400" dirty="0" err="1" smtClean="0"/>
              <a:t>anyon</a:t>
            </a:r>
            <a:r>
              <a:rPr lang="en-US" sz="2400" dirty="0" smtClean="0"/>
              <a:t> wall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en-US" sz="2400" dirty="0" smtClean="0"/>
              <a:t>in some places up</a:t>
            </a:r>
            <a:r>
              <a:rPr lang="nl-NL" sz="2400" dirty="0" smtClean="0"/>
              <a:t> over 20 meters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215369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Solidified lava ejected by a small volcano north of Mount Etna.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1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Alcantara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a </a:t>
            </a:r>
            <a:r>
              <a:rPr lang="cs-CZ" sz="2400" dirty="0" err="1" smtClean="0"/>
              <a:t>beautiful</a:t>
            </a:r>
            <a:r>
              <a:rPr lang="cs-CZ" sz="2400" dirty="0" smtClean="0"/>
              <a:t> </a:t>
            </a:r>
            <a:r>
              <a:rPr lang="cs-CZ" sz="2400" dirty="0" err="1" smtClean="0"/>
              <a:t>natural</a:t>
            </a:r>
            <a:r>
              <a:rPr lang="cs-CZ" sz="2400" dirty="0" smtClean="0"/>
              <a:t> </a:t>
            </a:r>
            <a:r>
              <a:rPr lang="cs-CZ" sz="2400" dirty="0" err="1" smtClean="0"/>
              <a:t>phenomenon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Creased</a:t>
            </a:r>
            <a:r>
              <a:rPr lang="cs-CZ" sz="2400" dirty="0" smtClean="0"/>
              <a:t> basalt /zvrásněný čedič/.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08)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111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VY_22_INOVACE_17_Alcantara Gorge_hz1 Číslo projektu: CZ 1.07/1.4.00/21.3355 Autor: Mgr. Zdena Hanušová Datum tvorby: 8.12.2013 Cílový ročník: 7. ročník Vzdělávací oblast: Anglický jazyk Klíčové slovo:  láva, jeskyně, řeka, Alcantara, soutěska. Anotace: Prezentace fotografií ze soutěsky Alcantara.</vt:lpstr>
      <vt:lpstr>Alcantara Gorge</vt:lpstr>
      <vt:lpstr>Alcantara Gorge was dug water.</vt:lpstr>
      <vt:lpstr>  River got its name from the Arabic term al - Qantarah, which means bridge.</vt:lpstr>
      <vt:lpstr>It is located on the northern slope of Mount Etna.</vt:lpstr>
      <vt:lpstr>  Caves hollowed out by water and interesting formations on the walls.</vt:lpstr>
      <vt:lpstr>River water is very cold. Temperature does not exceed 12 degrees.</vt:lpstr>
      <vt:lpstr>Canyon wall is in some places up over 20 meters.</vt:lpstr>
      <vt:lpstr>Solidified lava ejected by a small volcano north of Mount Etna.</vt:lpstr>
      <vt:lpstr>Alcantara is a beautiful natural phenomenon.</vt:lpstr>
      <vt:lpstr>Creased basalt /zvrásněný čedič/.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Mgr. Miroslav Žalud</cp:lastModifiedBy>
  <cp:revision>10</cp:revision>
  <dcterms:created xsi:type="dcterms:W3CDTF">2013-12-06T17:43:35Z</dcterms:created>
  <dcterms:modified xsi:type="dcterms:W3CDTF">2013-12-15T18:04:44Z</dcterms:modified>
</cp:coreProperties>
</file>