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6" r:id="rId5"/>
    <p:sldId id="260" r:id="rId6"/>
    <p:sldId id="258" r:id="rId7"/>
    <p:sldId id="261" r:id="rId8"/>
    <p:sldId id="263" r:id="rId9"/>
    <p:sldId id="262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3EF-134B-449B-98BC-7D19C609873F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A6FC-53A2-4ADF-B06C-40E4A069DA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3EF-134B-449B-98BC-7D19C609873F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A6FC-53A2-4ADF-B06C-40E4A069DA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3EF-134B-449B-98BC-7D19C609873F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A6FC-53A2-4ADF-B06C-40E4A069DA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3EF-134B-449B-98BC-7D19C609873F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A6FC-53A2-4ADF-B06C-40E4A069DA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3EF-134B-449B-98BC-7D19C609873F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A6FC-53A2-4ADF-B06C-40E4A069DA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3EF-134B-449B-98BC-7D19C609873F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A6FC-53A2-4ADF-B06C-40E4A069DA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3EF-134B-449B-98BC-7D19C609873F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A6FC-53A2-4ADF-B06C-40E4A069DA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3EF-134B-449B-98BC-7D19C609873F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A6FC-53A2-4ADF-B06C-40E4A069DA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3EF-134B-449B-98BC-7D19C609873F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A6FC-53A2-4ADF-B06C-40E4A069DA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3EF-134B-449B-98BC-7D19C609873F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A6FC-53A2-4ADF-B06C-40E4A069DA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BC3EF-134B-449B-98BC-7D19C609873F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5A6FC-53A2-4ADF-B06C-40E4A069DA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CBC3EF-134B-449B-98BC-7D19C609873F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5A6FC-53A2-4ADF-B06C-40E4A069DAD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714357"/>
            <a:ext cx="7772400" cy="2886094"/>
          </a:xfrm>
        </p:spPr>
        <p:txBody>
          <a:bodyPr>
            <a:normAutofit/>
          </a:bodyPr>
          <a:lstStyle/>
          <a:p>
            <a:r>
              <a:rPr lang="cs-CZ" sz="1600" b="1" dirty="0" smtClean="0"/>
              <a:t>Název školy</a:t>
            </a:r>
            <a:r>
              <a:rPr lang="cs-CZ" sz="1600" dirty="0" smtClean="0"/>
              <a:t>: Základní škola Chomutov, Písečná 5144</a:t>
            </a:r>
            <a:br>
              <a:rPr lang="cs-CZ" sz="1600" dirty="0" smtClean="0"/>
            </a:br>
            <a:r>
              <a:rPr lang="cs-CZ" sz="1600" b="1" dirty="0" smtClean="0"/>
              <a:t>Název materiálu</a:t>
            </a:r>
            <a:r>
              <a:rPr lang="cs-CZ" sz="1600" dirty="0" smtClean="0"/>
              <a:t>: VY_22_INOVACE_21_</a:t>
            </a:r>
            <a:r>
              <a:rPr lang="cs-CZ" sz="1600" dirty="0" err="1" smtClean="0"/>
              <a:t>The</a:t>
            </a:r>
            <a:r>
              <a:rPr lang="cs-CZ" sz="1600" dirty="0" smtClean="0"/>
              <a:t> </a:t>
            </a:r>
            <a:r>
              <a:rPr lang="cs-CZ" sz="1600" dirty="0" err="1" smtClean="0"/>
              <a:t>Sistine</a:t>
            </a:r>
            <a:r>
              <a:rPr lang="cs-CZ" sz="1600" dirty="0" smtClean="0"/>
              <a:t> </a:t>
            </a:r>
            <a:r>
              <a:rPr lang="cs-CZ" sz="1600" dirty="0" err="1" smtClean="0"/>
              <a:t>Chapel</a:t>
            </a:r>
            <a:r>
              <a:rPr lang="cs-CZ" sz="1600" dirty="0" smtClean="0"/>
              <a:t>_hz1</a:t>
            </a:r>
            <a:br>
              <a:rPr lang="cs-CZ" sz="1600" dirty="0" smtClean="0"/>
            </a:br>
            <a:r>
              <a:rPr lang="cs-CZ" sz="1600" b="1" dirty="0" smtClean="0"/>
              <a:t>Číslo projektu</a:t>
            </a:r>
            <a:r>
              <a:rPr lang="cs-CZ" sz="1600" dirty="0" smtClean="0"/>
              <a:t>: CZ 1.07/1.4.00/21.3355</a:t>
            </a:r>
            <a:br>
              <a:rPr lang="cs-CZ" sz="1600" dirty="0" smtClean="0"/>
            </a:br>
            <a:r>
              <a:rPr lang="cs-CZ" sz="1600" b="1" dirty="0" smtClean="0"/>
              <a:t>Autor</a:t>
            </a:r>
            <a:r>
              <a:rPr lang="cs-CZ" sz="1600" dirty="0" smtClean="0"/>
              <a:t>: Mgr. Zdena Hanušová</a:t>
            </a:r>
            <a:br>
              <a:rPr lang="cs-CZ" sz="1600" dirty="0" smtClean="0"/>
            </a:br>
            <a:r>
              <a:rPr lang="cs-CZ" sz="1600" b="1" dirty="0" smtClean="0"/>
              <a:t>Datum tvorby</a:t>
            </a:r>
            <a:r>
              <a:rPr lang="cs-CZ" sz="1600" dirty="0" smtClean="0"/>
              <a:t>: 7.12.2013</a:t>
            </a:r>
            <a:br>
              <a:rPr lang="cs-CZ" sz="1600" dirty="0" smtClean="0"/>
            </a:br>
            <a:r>
              <a:rPr lang="cs-CZ" sz="1600" b="1" dirty="0" smtClean="0"/>
              <a:t>Cílový ročník</a:t>
            </a:r>
            <a:r>
              <a:rPr lang="cs-CZ" sz="1600" dirty="0" smtClean="0"/>
              <a:t>: 8. ročník</a:t>
            </a:r>
            <a:br>
              <a:rPr lang="cs-CZ" sz="1600" dirty="0" smtClean="0"/>
            </a:br>
            <a:r>
              <a:rPr lang="cs-CZ" sz="1600" b="1" dirty="0" smtClean="0"/>
              <a:t>Vzdělávací oblast: </a:t>
            </a:r>
            <a:r>
              <a:rPr lang="cs-CZ" sz="1600" dirty="0" smtClean="0"/>
              <a:t>Anglický jazyk</a:t>
            </a:r>
            <a:br>
              <a:rPr lang="cs-CZ" sz="1600" dirty="0" smtClean="0"/>
            </a:br>
            <a:r>
              <a:rPr lang="cs-CZ" sz="1600" b="1" dirty="0" smtClean="0"/>
              <a:t>Klíčové slovo: Vatikán, Sixtinská kaple, architektura, malby, obrazy.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Anotace</a:t>
            </a:r>
            <a:r>
              <a:rPr lang="cs-CZ" sz="1600" dirty="0" smtClean="0"/>
              <a:t>: Prezentace fotografií ze </a:t>
            </a:r>
            <a:r>
              <a:rPr lang="cs-CZ" sz="1600" dirty="0" smtClean="0"/>
              <a:t>Sixtinské </a:t>
            </a:r>
            <a:r>
              <a:rPr lang="cs-CZ" sz="1600" dirty="0" smtClean="0"/>
              <a:t>kaple.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1100" i="1" dirty="0" smtClean="0"/>
              <a:t>Autorem materiálu a všech jeho částí, není-li uvedeno jinak,</a:t>
            </a:r>
            <a:endParaRPr lang="cs-CZ" sz="1100" dirty="0" smtClean="0"/>
          </a:p>
          <a:p>
            <a:pPr hangingPunct="0"/>
            <a:r>
              <a:rPr lang="cs-CZ" sz="1100" i="1" dirty="0" smtClean="0"/>
              <a:t>je Mgr. Zdena Hanušová.</a:t>
            </a:r>
            <a:endParaRPr lang="cs-CZ" sz="1100" dirty="0" smtClean="0"/>
          </a:p>
          <a:p>
            <a:pPr hangingPunct="0"/>
            <a:r>
              <a:rPr lang="cs-CZ" sz="1100" i="1" smtClean="0"/>
              <a:t>Financováno z ESF a státního rozpočtu ČR</a:t>
            </a:r>
            <a:endParaRPr lang="cs-CZ" sz="1100" smtClean="0"/>
          </a:p>
          <a:p>
            <a:endParaRPr lang="cs-CZ" sz="110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78" y="6072206"/>
            <a:ext cx="2735580" cy="530197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Sistine</a:t>
            </a:r>
            <a:r>
              <a:rPr lang="cs-CZ" dirty="0" smtClean="0"/>
              <a:t> </a:t>
            </a:r>
            <a:r>
              <a:rPr lang="cs-CZ" dirty="0" err="1" smtClean="0"/>
              <a:t>Chapel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464" b="10663"/>
          <a:stretch>
            <a:fillRect/>
          </a:stretch>
        </p:blipFill>
        <p:spPr bwMode="auto">
          <a:xfrm>
            <a:off x="1071538" y="1500174"/>
            <a:ext cx="7072362" cy="5114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Sistine Chapel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en-US" sz="2400" dirty="0" smtClean="0"/>
              <a:t> in the Vatican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464" b="10663"/>
          <a:stretch>
            <a:fillRect/>
          </a:stretch>
        </p:blipFill>
        <p:spPr bwMode="auto">
          <a:xfrm>
            <a:off x="428596" y="1428736"/>
            <a:ext cx="8358245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chapel was built by Pope </a:t>
            </a:r>
            <a:r>
              <a:rPr lang="en-US" sz="2400" dirty="0" err="1" smtClean="0"/>
              <a:t>Sixt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12627"/>
          <a:stretch>
            <a:fillRect/>
          </a:stretch>
        </p:blipFill>
        <p:spPr bwMode="auto">
          <a:xfrm>
            <a:off x="571472" y="1428736"/>
            <a:ext cx="821537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chapel was inaugurated in 1483</a:t>
            </a:r>
            <a:r>
              <a:rPr lang="cs-CZ" sz="2400" dirty="0" smtClean="0"/>
              <a:t>.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80" b="10663"/>
          <a:stretch>
            <a:fillRect/>
          </a:stretch>
        </p:blipFill>
        <p:spPr bwMode="auto">
          <a:xfrm>
            <a:off x="500034" y="1428736"/>
            <a:ext cx="8143931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frescoes on the walls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2118" b="1192"/>
          <a:stretch>
            <a:fillRect/>
          </a:stretch>
        </p:blipFill>
        <p:spPr bwMode="auto">
          <a:xfrm>
            <a:off x="1785918" y="1428736"/>
            <a:ext cx="5572164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Michelangelo</a:t>
            </a:r>
            <a:r>
              <a:rPr lang="cs-CZ" sz="2400" dirty="0" smtClean="0"/>
              <a:t> </a:t>
            </a:r>
            <a:r>
              <a:rPr lang="cs-CZ" sz="2400" dirty="0" err="1" smtClean="0"/>
              <a:t>painted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ceiling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464" b="12241"/>
          <a:stretch>
            <a:fillRect/>
          </a:stretch>
        </p:blipFill>
        <p:spPr bwMode="auto">
          <a:xfrm>
            <a:off x="500034" y="1428736"/>
            <a:ext cx="814393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It is known for its architecture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280" b="10663"/>
          <a:stretch>
            <a:fillRect/>
          </a:stretch>
        </p:blipFill>
        <p:spPr bwMode="auto">
          <a:xfrm>
            <a:off x="500033" y="1428736"/>
            <a:ext cx="8143933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ceiling is painted Creation of the World</a:t>
            </a:r>
            <a:r>
              <a:rPr lang="cs-CZ" sz="2400" dirty="0" smtClean="0"/>
              <a:t>.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cs-CZ" sz="24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561" b="11609"/>
          <a:stretch>
            <a:fillRect/>
          </a:stretch>
        </p:blipFill>
        <p:spPr bwMode="auto">
          <a:xfrm>
            <a:off x="500034" y="1428736"/>
            <a:ext cx="814393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err="1" smtClean="0"/>
              <a:t>Michelangelo</a:t>
            </a:r>
            <a:r>
              <a:rPr lang="cs-CZ" sz="2400" dirty="0" smtClean="0"/>
              <a:t>'s Last </a:t>
            </a:r>
            <a:r>
              <a:rPr lang="cs-CZ" sz="2400" dirty="0" err="1" smtClean="0"/>
              <a:t>Judgement</a:t>
            </a:r>
            <a:r>
              <a:rPr lang="cs-CZ" sz="2400" dirty="0" smtClean="0"/>
              <a:t>. /Poslední soud/.</a:t>
            </a:r>
            <a:endParaRPr lang="cs-CZ" sz="24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r="1744" b="30551"/>
          <a:stretch>
            <a:fillRect/>
          </a:stretch>
        </p:blipFill>
        <p:spPr bwMode="auto">
          <a:xfrm>
            <a:off x="500034" y="1428736"/>
            <a:ext cx="8215370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</a:t>
            </a:r>
            <a:r>
              <a:rPr lang="en-US" sz="2400" dirty="0" err="1" smtClean="0"/>
              <a:t>hapel</a:t>
            </a:r>
            <a:r>
              <a:rPr lang="en-US" sz="2400" dirty="0" smtClean="0"/>
              <a:t> is</a:t>
            </a:r>
            <a:r>
              <a:rPr lang="cs-CZ" sz="2400" dirty="0" smtClean="0"/>
              <a:t> </a:t>
            </a:r>
            <a:r>
              <a:rPr lang="en-US" sz="2400" dirty="0" smtClean="0"/>
              <a:t>hall with vaulted at a height of 25 meters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947" r="12118"/>
          <a:stretch>
            <a:fillRect/>
          </a:stretch>
        </p:blipFill>
        <p:spPr bwMode="auto">
          <a:xfrm>
            <a:off x="1285852" y="1428736"/>
            <a:ext cx="6286544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(2013 – 12 – 07)</a:t>
            </a:r>
          </a:p>
          <a:p>
            <a:pPr hangingPunct="0"/>
            <a:r>
              <a:rPr lang="cs-CZ" dirty="0" smtClean="0"/>
              <a:t>Zdroje: vlastní archiv autorky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114</Words>
  <Application>Microsoft Office PowerPoint</Application>
  <PresentationFormat>Předvádění na obrazovce (4:3)</PresentationFormat>
  <Paragraphs>16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Název školy: Základní škola Chomutov, Písečná 5144 Název materiálu: VY_22_INOVACE_21_The Sistine Chapel_hz1 Číslo projektu: CZ 1.07/1.4.00/21.3355 Autor: Mgr. Zdena Hanušová Datum tvorby: 7.12.2013 Cílový ročník: 8. ročník Vzdělávací oblast: Anglický jazyk Klíčové slovo: Vatikán, Sixtinská kaple, architektura, malby, obrazy. Anotace: Prezentace fotografií ze Sixtinské kaple.</vt:lpstr>
      <vt:lpstr>The Sistine Chapel.</vt:lpstr>
      <vt:lpstr>Sistine Chapel is in the Vatican.</vt:lpstr>
      <vt:lpstr>The chapel was built by Pope Sixt.</vt:lpstr>
      <vt:lpstr>The chapel was inaugurated in 1483. </vt:lpstr>
      <vt:lpstr>The frescoes on the walls.</vt:lpstr>
      <vt:lpstr>Michelangelo painted the ceiling.</vt:lpstr>
      <vt:lpstr>It is known for its architecture.</vt:lpstr>
      <vt:lpstr>The ceiling is painted Creation of the World. </vt:lpstr>
      <vt:lpstr>Michelangelo's Last Judgement. /Poslední soud/.</vt:lpstr>
      <vt:lpstr>Chapel is hall with vaulted at a height of 25 meters.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Losan</dc:creator>
  <cp:lastModifiedBy>Mgr. Miroslav Žalud</cp:lastModifiedBy>
  <cp:revision>8</cp:revision>
  <dcterms:created xsi:type="dcterms:W3CDTF">2013-12-06T17:22:33Z</dcterms:created>
  <dcterms:modified xsi:type="dcterms:W3CDTF">2013-12-15T18:16:05Z</dcterms:modified>
</cp:coreProperties>
</file>