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72" r:id="rId4"/>
    <p:sldId id="271" r:id="rId5"/>
    <p:sldId id="258" r:id="rId6"/>
    <p:sldId id="259" r:id="rId7"/>
    <p:sldId id="260" r:id="rId8"/>
    <p:sldId id="261" r:id="rId9"/>
    <p:sldId id="263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2F8DD-08DE-45D9-9B1F-A2A81541059E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240A2-8A31-4550-B8AE-647A891E3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VY_22_INOVACE_22_Aida_hz1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10.12.2013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opera, Aida, aréna, Verona.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operního představení Aida v aréně ve Veroně. 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val="0"/>
              </a:ext>
            </a:extLst>
          </a:blip>
          <a:srcRect/>
          <a:stretch>
            <a:fillRect/>
          </a:stretch>
        </p:blipFill>
        <p:spPr bwMode="auto">
          <a:xfrm>
            <a:off x="3214678" y="535782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Aida.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Arena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Verona.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358245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Scenery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performances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Stage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428736"/>
            <a:ext cx="8358245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is getting dark and it is almost full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story takes place in Egypt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Horses</a:t>
            </a:r>
            <a:r>
              <a:rPr lang="cs-CZ" sz="2400" dirty="0" smtClean="0"/>
              <a:t> </a:t>
            </a:r>
            <a:r>
              <a:rPr lang="cs-CZ" sz="2400" dirty="0" err="1" smtClean="0"/>
              <a:t>arrived</a:t>
            </a:r>
            <a:r>
              <a:rPr lang="cs-CZ" sz="2400" dirty="0" smtClean="0"/>
              <a:t> on </a:t>
            </a:r>
            <a:r>
              <a:rPr lang="cs-CZ" sz="2400" dirty="0" err="1" smtClean="0"/>
              <a:t>stage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opera was conducted by </a:t>
            </a:r>
            <a:r>
              <a:rPr lang="en-US" sz="2400" dirty="0" err="1" smtClean="0"/>
              <a:t>Plácido</a:t>
            </a:r>
            <a:r>
              <a:rPr lang="en-US" sz="2400" dirty="0" smtClean="0"/>
              <a:t> Domingo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Show's </a:t>
            </a:r>
            <a:r>
              <a:rPr lang="cs-CZ" sz="2400" dirty="0" err="1" smtClean="0"/>
              <a:t>over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10)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85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VY_22_INOVACE_22_Aida_hz1 Číslo projektu: CZ 1.07/1.4.00/21.3355 Autor: Mgr. Zdena Hanušová Datum tvorby: 10.12.2013 Cílový ročník: 9. ročník Vzdělávací oblast: Anglický jazyk Klíčové slovo: opera, Aida, aréna, Verona. Anotace: Prezentace fotografií z operního představení Aida v aréně ve Veroně. </vt:lpstr>
      <vt:lpstr>Aida.</vt:lpstr>
      <vt:lpstr>Arena of Verona.</vt:lpstr>
      <vt:lpstr>Scenery for performances.</vt:lpstr>
      <vt:lpstr>Stage.</vt:lpstr>
      <vt:lpstr>It is getting dark and it is almost full. </vt:lpstr>
      <vt:lpstr>The story takes place in Egypt.</vt:lpstr>
      <vt:lpstr>Horses arrived on stage.</vt:lpstr>
      <vt:lpstr>The opera was conducted by Plácido Domingo.</vt:lpstr>
      <vt:lpstr>Show's over.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8</cp:revision>
  <dcterms:created xsi:type="dcterms:W3CDTF">2013-12-06T17:38:41Z</dcterms:created>
  <dcterms:modified xsi:type="dcterms:W3CDTF">2013-12-10T19:13:20Z</dcterms:modified>
</cp:coreProperties>
</file>