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57" r:id="rId4"/>
    <p:sldId id="258" r:id="rId5"/>
    <p:sldId id="260" r:id="rId6"/>
    <p:sldId id="261" r:id="rId7"/>
    <p:sldId id="270" r:id="rId8"/>
    <p:sldId id="271" r:id="rId9"/>
    <p:sldId id="272" r:id="rId10"/>
    <p:sldId id="274" r:id="rId11"/>
    <p:sldId id="273" r:id="rId12"/>
    <p:sldId id="275" r:id="rId13"/>
    <p:sldId id="27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BB7DE-F688-4205-A978-52831E4458D5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C8B20-8D9D-4B43-96BF-296F0045AE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BB7DE-F688-4205-A978-52831E4458D5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C8B20-8D9D-4B43-96BF-296F0045AE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BB7DE-F688-4205-A978-52831E4458D5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C8B20-8D9D-4B43-96BF-296F0045AE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BB7DE-F688-4205-A978-52831E4458D5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C8B20-8D9D-4B43-96BF-296F0045AE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BB7DE-F688-4205-A978-52831E4458D5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C8B20-8D9D-4B43-96BF-296F0045AE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BB7DE-F688-4205-A978-52831E4458D5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C8B20-8D9D-4B43-96BF-296F0045AE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BB7DE-F688-4205-A978-52831E4458D5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C8B20-8D9D-4B43-96BF-296F0045AE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BB7DE-F688-4205-A978-52831E4458D5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C8B20-8D9D-4B43-96BF-296F0045AE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BB7DE-F688-4205-A978-52831E4458D5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C8B20-8D9D-4B43-96BF-296F0045AE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BB7DE-F688-4205-A978-52831E4458D5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C8B20-8D9D-4B43-96BF-296F0045AE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BB7DE-F688-4205-A978-52831E4458D5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C8B20-8D9D-4B43-96BF-296F0045AE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8BB7DE-F688-4205-A978-52831E4458D5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8B20-8D9D-4B43-96BF-296F0045AE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3100408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VY_22_INOVACE_24_</a:t>
            </a:r>
            <a:r>
              <a:rPr lang="cs-CZ" sz="1600" dirty="0" err="1" smtClean="0"/>
              <a:t>Vatican</a:t>
            </a:r>
            <a:r>
              <a:rPr lang="cs-CZ" sz="1600" dirty="0" smtClean="0"/>
              <a:t>_hz1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</a:t>
            </a:r>
            <a:r>
              <a:rPr lang="cs-CZ" sz="1600" dirty="0" smtClean="0"/>
              <a:t>7.12.2013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7.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Vatikán,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Vatikánu.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Vatican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464" b="10663"/>
          <a:stretch>
            <a:fillRect/>
          </a:stretch>
        </p:blipFill>
        <p:spPr bwMode="auto">
          <a:xfrm>
            <a:off x="500034" y="1428736"/>
            <a:ext cx="8215370" cy="5043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Apostolic</a:t>
            </a:r>
            <a:r>
              <a:rPr lang="cs-CZ" sz="2400" dirty="0" smtClean="0"/>
              <a:t> </a:t>
            </a:r>
            <a:r>
              <a:rPr lang="cs-CZ" sz="2400" dirty="0" err="1" smtClean="0"/>
              <a:t>Palace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t="947" r="12118"/>
          <a:stretch>
            <a:fillRect/>
          </a:stretch>
        </p:blipFill>
        <p:spPr bwMode="auto">
          <a:xfrm>
            <a:off x="642910" y="1285860"/>
            <a:ext cx="7715304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decor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beautiful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t="2525" r="12118"/>
          <a:stretch>
            <a:fillRect/>
          </a:stretch>
        </p:blipFill>
        <p:spPr bwMode="auto">
          <a:xfrm>
            <a:off x="571472" y="1428736"/>
            <a:ext cx="8143932" cy="51797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door to St. Peter's Basilica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t="2525" r="12118"/>
          <a:stretch>
            <a:fillRect/>
          </a:stretch>
        </p:blipFill>
        <p:spPr bwMode="auto">
          <a:xfrm>
            <a:off x="1214414" y="1428736"/>
            <a:ext cx="6715172" cy="50546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St. Peter's </a:t>
            </a:r>
            <a:r>
              <a:rPr lang="cs-CZ" sz="2400" dirty="0" err="1" smtClean="0"/>
              <a:t>Basilica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t="947" r="14162" b="32792"/>
          <a:stretch>
            <a:fillRect/>
          </a:stretch>
        </p:blipFill>
        <p:spPr bwMode="auto">
          <a:xfrm>
            <a:off x="785786" y="1214422"/>
            <a:ext cx="7358114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dome of the Basilica of St. Peter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80" b="13819"/>
          <a:stretch>
            <a:fillRect/>
          </a:stretch>
        </p:blipFill>
        <p:spPr bwMode="auto">
          <a:xfrm>
            <a:off x="571473" y="1428736"/>
            <a:ext cx="8001056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Statue of St. Peter. It is a bronze statue that has polished his right foot from the kisses of the faithful.</a:t>
            </a:r>
            <a:endParaRPr lang="cs-CZ" sz="2400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t="3898" r="10992"/>
          <a:stretch>
            <a:fillRect/>
          </a:stretch>
        </p:blipFill>
        <p:spPr bwMode="auto">
          <a:xfrm>
            <a:off x="1285852" y="1500174"/>
            <a:ext cx="671517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Popes</a:t>
            </a:r>
            <a:r>
              <a:rPr lang="cs-CZ" sz="2400" dirty="0" smtClean="0"/>
              <a:t> are </a:t>
            </a:r>
            <a:r>
              <a:rPr lang="cs-CZ" sz="2400" dirty="0" err="1" smtClean="0"/>
              <a:t>buried</a:t>
            </a:r>
            <a:r>
              <a:rPr lang="cs-CZ" sz="2400" dirty="0" smtClean="0"/>
              <a:t> </a:t>
            </a:r>
            <a:r>
              <a:rPr lang="cs-CZ" sz="2400" dirty="0" err="1" smtClean="0"/>
              <a:t>here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464" b="10663"/>
          <a:stretch>
            <a:fillRect/>
          </a:stretch>
        </p:blipFill>
        <p:spPr bwMode="auto">
          <a:xfrm>
            <a:off x="500034" y="1428736"/>
            <a:ext cx="8143931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Under the dome is a monumental bronze canopy</a:t>
            </a:r>
            <a:r>
              <a:rPr lang="cs-CZ" sz="2400" dirty="0" smtClean="0"/>
              <a:t>. /baldachýn/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184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929" b="11609"/>
          <a:stretch>
            <a:fillRect/>
          </a:stretch>
        </p:blipFill>
        <p:spPr bwMode="auto">
          <a:xfrm>
            <a:off x="642910" y="1500174"/>
            <a:ext cx="7929618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en-US" sz="2400" dirty="0" smtClean="0"/>
              <a:t>serves as a "shelter" for the papal </a:t>
            </a:r>
            <a:r>
              <a:rPr lang="en-US" sz="2400" dirty="0" err="1" smtClean="0"/>
              <a:t>alta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t="4104" r="15220" b="16584"/>
          <a:stretch>
            <a:fillRect/>
          </a:stretch>
        </p:blipFill>
        <p:spPr bwMode="auto">
          <a:xfrm>
            <a:off x="857224" y="1071546"/>
            <a:ext cx="7572428" cy="5500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papal </a:t>
            </a:r>
            <a:r>
              <a:rPr lang="cs-CZ" sz="2400" dirty="0" err="1" smtClean="0"/>
              <a:t>altar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745" b="11609"/>
          <a:stretch>
            <a:fillRect/>
          </a:stretch>
        </p:blipFill>
        <p:spPr bwMode="auto">
          <a:xfrm>
            <a:off x="571472" y="1428736"/>
            <a:ext cx="8143932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12 – </a:t>
            </a:r>
            <a:r>
              <a:rPr lang="cs-CZ" dirty="0" smtClean="0"/>
              <a:t>07)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131</Words>
  <Application>Microsoft Office PowerPoint</Application>
  <PresentationFormat>Předvádění na obrazovce (4:3)</PresentationFormat>
  <Paragraphs>17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Název školy: Základní škola Chomutov, Písečná 5144 Název materiálu: VY_22_INOVACE_24_Vatican_hz1 Číslo projektu: CZ 1.07/1.4.00/21.3355 Autor: Mgr. Zdena Hanušová Datum tvorby: 7.12.2013 Cílový ročník: 7. ročník Vzdělávací oblast: Anglický jazyk Klíčové slovo: Vatikán, Anotace: Prezentace fotografií z Vatikánu.</vt:lpstr>
      <vt:lpstr>Vatican.</vt:lpstr>
      <vt:lpstr>The Apostolic Palace.</vt:lpstr>
      <vt:lpstr>The decor is beautiful.</vt:lpstr>
      <vt:lpstr>The door to St. Peter's Basilica.</vt:lpstr>
      <vt:lpstr>St. Peter's Basilica.</vt:lpstr>
      <vt:lpstr>The dome of the Basilica of St. Peter.</vt:lpstr>
      <vt:lpstr>Statue of St. Peter. It is a bronze statue that has polished his right foot from the kisses of the faithful.</vt:lpstr>
      <vt:lpstr>Popes are buried here.</vt:lpstr>
      <vt:lpstr>Under the dome is a monumental bronze canopy. /baldachýn/ </vt:lpstr>
      <vt:lpstr>It serves as a "shelter" for the papal alta. </vt:lpstr>
      <vt:lpstr>The papal altar.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8</cp:revision>
  <dcterms:created xsi:type="dcterms:W3CDTF">2013-12-06T16:59:15Z</dcterms:created>
  <dcterms:modified xsi:type="dcterms:W3CDTF">2013-12-10T18:30:27Z</dcterms:modified>
</cp:coreProperties>
</file>