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5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46556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051876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7693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86081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04277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409671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00395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72040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40199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973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5458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FB2ED-113F-47F9-9112-31F7B028AE71}" type="datetimeFigureOut">
              <a:rPr lang="cs-CZ" smtClean="0"/>
              <a:pPr/>
              <a:t>15.12.2013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46396-B345-4F65-9D49-40764141C71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23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planety.astro.cz/obr/planety/zeme/zeme1_large.jpg" TargetMode="Externa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slunce-projekt.blog.cz/en/gallery/ukazky-slunce/picture/86312761" TargetMode="External"/><Relationship Id="rId7" Type="http://schemas.openxmlformats.org/officeDocument/2006/relationships/hyperlink" Target="http://cs.wikipedia.org/wiki/Soubor:Flock_of_sheep.jpg" TargetMode="External"/><Relationship Id="rId2" Type="http://schemas.openxmlformats.org/officeDocument/2006/relationships/hyperlink" Target="http://planety.astro.cz/zeme/1934-zeme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Wheat_field.jpg" TargetMode="External"/><Relationship Id="rId5" Type="http://schemas.openxmlformats.org/officeDocument/2006/relationships/hyperlink" Target="http://www.lastura.cz/rejstrik/voda_-_uzasny_rusky_film.html" TargetMode="External"/><Relationship Id="rId4" Type="http://schemas.openxmlformats.org/officeDocument/2006/relationships/hyperlink" Target="http://www.widetrade.cz/inpage/zdravy-domo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75222" y="2276872"/>
            <a:ext cx="5963492" cy="3262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METODICKÝ LIST PRO ZŠ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Pro zpracování vzdělávacích materiálů (VM)v rámci projektu EU peníze školám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Operační program Vzdělávání pro konkurenceschopnost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Projekt: Moderní výuka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Registrační číslo: CZ.1.07/1.4.00/21.3192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Číslo DUM: </a:t>
            </a: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VY_32_INOVACE_9.1.15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Jméno autora: Mgr. Lenka </a:t>
            </a:r>
            <a:r>
              <a:rPr kumimoji="0" lang="cs-CZ" sz="12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Koritenská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Datum, období kdy byl vytvořen: </a:t>
            </a:r>
            <a:r>
              <a:rPr lang="cs-CZ" sz="1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2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lang="cs-CZ" sz="1200" b="1" dirty="0">
                <a:latin typeface="Arial" pitchFamily="34" charset="0"/>
                <a:ea typeface="Times New Roman" pitchFamily="18" charset="0"/>
                <a:cs typeface="Arial" pitchFamily="34" charset="0"/>
              </a:rPr>
              <a:t>6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2013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Název práce: </a:t>
            </a:r>
            <a:r>
              <a:rPr kumimoji="0" lang="cs-CZ" sz="1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cs-CZ" sz="1200" b="1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Základní životní podmínky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Předmět, pro který je VM určen: Přírodověda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Ročník, pro který je VM určen: 4. ročník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Časová dotace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 hod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Vzdělávací oblast, tematický okruh, téma: Člověk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Metodický list, anotace- výstižný popis způsobu použití VM ve výuce: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Tento materiál slouží k výkladu a procvičení učiva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– </a:t>
            </a:r>
            <a:r>
              <a:rPr lang="cs-CZ" sz="12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základní životní podmínky</a:t>
            </a:r>
            <a:r>
              <a:rPr kumimoji="0" lang="cs-CZ" sz="1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Pomůcky</a:t>
            </a: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076575" algn="l"/>
              </a:tabLst>
            </a:pPr>
            <a:r>
              <a:rPr kumimoji="0" lang="cs-CZ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lenovo\Desktop\prilohy_3640 (2)\OPVK_hor_zakladni_logolink_CB_cz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5222" y="908720"/>
            <a:ext cx="5761037" cy="1258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36008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772400" cy="1470025"/>
          </a:xfrm>
        </p:spPr>
        <p:txBody>
          <a:bodyPr/>
          <a:lstStyle/>
          <a:p>
            <a:r>
              <a:rPr lang="cs-CZ" b="1" dirty="0" smtClean="0"/>
              <a:t>Základní životní podmínky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47664" y="2276872"/>
            <a:ext cx="6400800" cy="1752600"/>
          </a:xfrm>
        </p:spPr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Bez čeho nemůžeme žít…</a:t>
            </a:r>
            <a:endParaRPr lang="cs-CZ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Východní polokoule">
            <a:hlinkClick r:id="rId2" tooltip="Klikněte pro zvětšení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47864" y="3356992"/>
            <a:ext cx="2857500" cy="285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921577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Světlo a teplo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zdrojem je Slunce</a:t>
            </a:r>
          </a:p>
          <a:p>
            <a:endParaRPr lang="cs-CZ" b="1" dirty="0"/>
          </a:p>
          <a:p>
            <a:r>
              <a:rPr lang="cs-CZ" b="1" dirty="0" smtClean="0"/>
              <a:t>umožňuje fotosyntézu </a:t>
            </a:r>
          </a:p>
          <a:p>
            <a:endParaRPr lang="cs-CZ" b="1" dirty="0"/>
          </a:p>
          <a:p>
            <a:r>
              <a:rPr lang="cs-CZ" b="1" dirty="0" smtClean="0"/>
              <a:t>zahřívá nás</a:t>
            </a:r>
            <a:endParaRPr lang="cs-CZ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212976"/>
            <a:ext cx="3826396" cy="30729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37919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Vzduch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zdrojem je zemská atmosféra</a:t>
            </a:r>
          </a:p>
          <a:p>
            <a:endParaRPr lang="cs-CZ" b="1" dirty="0" smtClean="0"/>
          </a:p>
          <a:p>
            <a:endParaRPr lang="cs-CZ" dirty="0"/>
          </a:p>
          <a:p>
            <a:r>
              <a:rPr lang="cs-CZ" b="1" dirty="0" smtClean="0"/>
              <a:t>umožňuje</a:t>
            </a:r>
            <a:r>
              <a:rPr lang="cs-CZ" dirty="0" smtClean="0"/>
              <a:t> </a:t>
            </a:r>
            <a:r>
              <a:rPr lang="cs-CZ" b="1" dirty="0" smtClean="0"/>
              <a:t>dýchání</a:t>
            </a:r>
          </a:p>
          <a:p>
            <a:endParaRPr lang="cs-CZ" b="1" dirty="0"/>
          </a:p>
          <a:p>
            <a:pPr marL="0" indent="0">
              <a:buNone/>
            </a:pPr>
            <a:endParaRPr lang="cs-CZ" b="1" dirty="0"/>
          </a:p>
          <a:p>
            <a:r>
              <a:rPr lang="cs-CZ" b="1" smtClean="0"/>
              <a:t>chrání </a:t>
            </a:r>
            <a:r>
              <a:rPr lang="cs-CZ" b="1" dirty="0" smtClean="0"/>
              <a:t>planetu před škodlivým zářením</a:t>
            </a:r>
            <a:endParaRPr lang="cs-CZ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420888"/>
            <a:ext cx="3171825" cy="238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671422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Voda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zdrojem je veškeré vodstvo Země </a:t>
            </a:r>
            <a:r>
              <a:rPr lang="cs-CZ" b="1" dirty="0" smtClean="0">
                <a:sym typeface="Wingdings" pitchFamily="2" charset="2"/>
              </a:rPr>
              <a:t></a:t>
            </a:r>
          </a:p>
          <a:p>
            <a:endParaRPr lang="cs-CZ" b="1" dirty="0">
              <a:sym typeface="Wingdings" pitchFamily="2" charset="2"/>
            </a:endParaRPr>
          </a:p>
          <a:p>
            <a:r>
              <a:rPr lang="cs-CZ" b="1" dirty="0" smtClean="0">
                <a:sym typeface="Wingdings" pitchFamily="2" charset="2"/>
              </a:rPr>
              <a:t>umožňuje přijímání tekutin</a:t>
            </a:r>
          </a:p>
          <a:p>
            <a:endParaRPr lang="cs-CZ" b="1" dirty="0">
              <a:sym typeface="Wingdings" pitchFamily="2" charset="2"/>
            </a:endParaRPr>
          </a:p>
          <a:p>
            <a:r>
              <a:rPr lang="cs-CZ" b="1" dirty="0" smtClean="0">
                <a:sym typeface="Wingdings" pitchFamily="2" charset="2"/>
              </a:rPr>
              <a:t>hygiena</a:t>
            </a:r>
            <a:endParaRPr lang="cs-CZ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01008"/>
            <a:ext cx="3848075" cy="2861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1988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Půda - živiny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zdrojem</a:t>
            </a:r>
            <a:r>
              <a:rPr lang="cs-CZ" dirty="0" smtClean="0"/>
              <a:t> </a:t>
            </a:r>
            <a:r>
              <a:rPr lang="cs-CZ" b="1" dirty="0" smtClean="0"/>
              <a:t>jsou zvětralé horniny + humus</a:t>
            </a:r>
          </a:p>
          <a:p>
            <a:endParaRPr lang="cs-CZ" b="1" dirty="0"/>
          </a:p>
          <a:p>
            <a:r>
              <a:rPr lang="cs-CZ" b="1" dirty="0" smtClean="0"/>
              <a:t>umožňuje pěstovat plodiny a chovat zvěř</a:t>
            </a:r>
          </a:p>
          <a:p>
            <a:endParaRPr lang="cs-CZ" b="1" dirty="0"/>
          </a:p>
          <a:p>
            <a:endParaRPr lang="cs-CZ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3645024"/>
            <a:ext cx="3384376" cy="2880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3827698"/>
            <a:ext cx="2160240" cy="25149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666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Zajímavosti: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bez vzduchu vydrží člověk cca 5 minut</a:t>
            </a:r>
          </a:p>
          <a:p>
            <a:endParaRPr lang="cs-CZ" dirty="0"/>
          </a:p>
          <a:p>
            <a:r>
              <a:rPr lang="cs-CZ" b="1" dirty="0" smtClean="0"/>
              <a:t>bez jídla vydrží člověk cca 60 dní</a:t>
            </a:r>
          </a:p>
          <a:p>
            <a:endParaRPr lang="cs-CZ" dirty="0"/>
          </a:p>
          <a:p>
            <a:r>
              <a:rPr lang="cs-CZ" b="1" dirty="0" smtClean="0"/>
              <a:t>bez vody vydrží člověk cca 7 dní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282471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1800" b="1" dirty="0" smtClean="0"/>
              <a:t>Autor prohlašuje, že tento materiál je jeho prací, nebo je stažen z uvedených zdrojů.</a:t>
            </a:r>
            <a:endParaRPr lang="cs-CZ" sz="1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100" dirty="0" smtClean="0">
                <a:hlinkClick r:id="rId2"/>
              </a:rPr>
              <a:t>http://planety.astro.cz/zeme/1934-zeme</a:t>
            </a:r>
            <a:endParaRPr lang="cs-CZ" sz="2100" dirty="0" smtClean="0"/>
          </a:p>
          <a:p>
            <a:r>
              <a:rPr lang="cs-CZ" sz="2100" dirty="0" smtClean="0">
                <a:hlinkClick r:id="rId3"/>
              </a:rPr>
              <a:t>http://slunce-projekt.blog.cz/en/gallery/ukazky-slunce/picture/86312761</a:t>
            </a:r>
            <a:endParaRPr lang="cs-CZ" sz="2100" dirty="0" smtClean="0"/>
          </a:p>
          <a:p>
            <a:r>
              <a:rPr lang="cs-CZ" sz="2100" dirty="0" smtClean="0">
                <a:hlinkClick r:id="rId4"/>
              </a:rPr>
              <a:t>http://www.widetrade.cz/inpage/zdravy-domov/</a:t>
            </a:r>
            <a:endParaRPr lang="cs-CZ" sz="2100" dirty="0" smtClean="0"/>
          </a:p>
          <a:p>
            <a:r>
              <a:rPr lang="cs-CZ" sz="2100" dirty="0" smtClean="0">
                <a:hlinkClick r:id="rId5"/>
              </a:rPr>
              <a:t>http://www.lastura.cz/rejstrik/voda_-_uzasny_rusky_film.html</a:t>
            </a:r>
            <a:endParaRPr lang="cs-CZ" sz="2100" dirty="0" smtClean="0"/>
          </a:p>
          <a:p>
            <a:r>
              <a:rPr lang="cs-CZ" sz="2100" dirty="0" smtClean="0">
                <a:hlinkClick r:id="rId6"/>
              </a:rPr>
              <a:t>http://</a:t>
            </a:r>
            <a:r>
              <a:rPr lang="cs-CZ" sz="2100" dirty="0" smtClean="0">
                <a:hlinkClick r:id="rId6"/>
              </a:rPr>
              <a:t>cs.wikipedia.org/wiki/Soubor:Wheat_field.jpg</a:t>
            </a:r>
            <a:endParaRPr lang="cs-CZ" sz="2100" dirty="0" smtClean="0"/>
          </a:p>
          <a:p>
            <a:r>
              <a:rPr lang="cs-CZ" sz="2100" dirty="0" smtClean="0">
                <a:hlinkClick r:id="rId7"/>
              </a:rPr>
              <a:t>http://</a:t>
            </a:r>
            <a:r>
              <a:rPr lang="cs-CZ" sz="2100" dirty="0" smtClean="0">
                <a:hlinkClick r:id="rId7"/>
              </a:rPr>
              <a:t>cs.wikipedia.org/wiki/Soubor:Flock_of_sheep.jpg</a:t>
            </a:r>
            <a:endParaRPr lang="cs-CZ" sz="2100" dirty="0" smtClean="0"/>
          </a:p>
          <a:p>
            <a:endParaRPr lang="cs-CZ" sz="21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08173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129</Words>
  <Application>Microsoft Office PowerPoint</Application>
  <PresentationFormat>Předvádění na obrazovce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Základní životní podmínky</vt:lpstr>
      <vt:lpstr>Světlo a teplo</vt:lpstr>
      <vt:lpstr>Vzduch</vt:lpstr>
      <vt:lpstr>Voda</vt:lpstr>
      <vt:lpstr>Půda - živiny</vt:lpstr>
      <vt:lpstr>Zajímavosti:</vt:lpstr>
      <vt:lpstr>Autor prohlašuje, že tento materiál je jeho prací, nebo je stažen z uvedených zdrojů.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Dum</cp:lastModifiedBy>
  <cp:revision>28</cp:revision>
  <dcterms:created xsi:type="dcterms:W3CDTF">2013-06-23T09:29:56Z</dcterms:created>
  <dcterms:modified xsi:type="dcterms:W3CDTF">2013-12-15T18:54:28Z</dcterms:modified>
</cp:coreProperties>
</file>