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6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041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099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139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327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036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8760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8432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455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7207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3686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6956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BEEB1-CD7A-4B4F-86F4-A64F09B24B04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AFC66-FA27-4E87-93C0-845417D3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347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sps.muni.cz/~tvodicka/data/reader/book-3/05.html" TargetMode="External"/><Relationship Id="rId2" Type="http://schemas.openxmlformats.org/officeDocument/2006/relationships/hyperlink" Target="http://cs.wikipedia.org/wiki/Soubor:Vertebrate-brain-regions.pn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VY_32_INOVACE_9.1.09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28. 5.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Nervová 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nervová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802" y="98072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163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3428" y="30057"/>
            <a:ext cx="7772400" cy="1470025"/>
          </a:xfrm>
        </p:spPr>
        <p:txBody>
          <a:bodyPr/>
          <a:lstStyle/>
          <a:p>
            <a:r>
              <a:rPr lang="cs-CZ" b="1" dirty="0" smtClean="0"/>
              <a:t>Nervová soustava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124744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mozek + mícha + nervy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2870"/>
          <a:stretch/>
        </p:blipFill>
        <p:spPr bwMode="auto">
          <a:xfrm>
            <a:off x="2761037" y="2698901"/>
            <a:ext cx="4104456" cy="3146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658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Slouží 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řízení organizmu </a:t>
            </a:r>
          </a:p>
          <a:p>
            <a:endParaRPr lang="cs-CZ" b="1" dirty="0"/>
          </a:p>
          <a:p>
            <a:r>
              <a:rPr lang="cs-CZ" b="1" dirty="0" smtClean="0"/>
              <a:t>umožňuje reagovat na podněty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1872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Mozek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chráněn lebkou</a:t>
            </a:r>
          </a:p>
          <a:p>
            <a:endParaRPr lang="cs-CZ" dirty="0"/>
          </a:p>
          <a:p>
            <a:r>
              <a:rPr lang="cs-CZ" b="1" dirty="0" smtClean="0"/>
              <a:t>řídící centrum</a:t>
            </a:r>
          </a:p>
          <a:p>
            <a:endParaRPr lang="cs-CZ" b="1" dirty="0"/>
          </a:p>
          <a:p>
            <a:r>
              <a:rPr lang="cs-CZ" b="1" dirty="0" smtClean="0"/>
              <a:t>projde jím 1l krve/min</a:t>
            </a:r>
          </a:p>
          <a:p>
            <a:endParaRPr lang="cs-CZ" b="1" dirty="0"/>
          </a:p>
          <a:p>
            <a:r>
              <a:rPr lang="cs-CZ" b="1" dirty="0" smtClean="0"/>
              <a:t>&gt; 1 min bez kyslíku – odumírání buněk</a:t>
            </a:r>
          </a:p>
          <a:p>
            <a:r>
              <a:rPr lang="cs-CZ" b="1" dirty="0" smtClean="0"/>
              <a:t>&gt; 4 – 5 min bez kyslíku – trvalé poškození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2931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Mícha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chráněna páteří</a:t>
            </a:r>
          </a:p>
          <a:p>
            <a:endParaRPr lang="cs-CZ" b="1" dirty="0"/>
          </a:p>
          <a:p>
            <a:r>
              <a:rPr lang="cs-CZ" b="1" smtClean="0"/>
              <a:t>„přepojovací“ </a:t>
            </a:r>
            <a:r>
              <a:rPr lang="cs-CZ" b="1" dirty="0" smtClean="0"/>
              <a:t>stanice signálů</a:t>
            </a:r>
          </a:p>
          <a:p>
            <a:endParaRPr lang="cs-CZ" b="1" dirty="0"/>
          </a:p>
          <a:p>
            <a:r>
              <a:rPr lang="cs-CZ" b="1" dirty="0" smtClean="0"/>
              <a:t>poškození míchy – snížení pohyblivosti, 					ochrnutí</a:t>
            </a:r>
          </a:p>
        </p:txBody>
      </p:sp>
    </p:spTree>
    <p:extLst>
      <p:ext uri="{BB962C8B-B14F-4D97-AF65-F5344CB8AC3E}">
        <p14:creationId xmlns:p14="http://schemas.microsoft.com/office/powerpoint/2010/main" xmlns="" val="201089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Nervy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 celém těle</a:t>
            </a:r>
          </a:p>
          <a:p>
            <a:endParaRPr lang="cs-CZ" b="1" dirty="0"/>
          </a:p>
          <a:p>
            <a:r>
              <a:rPr lang="cs-CZ" b="1" dirty="0" smtClean="0"/>
              <a:t>vedou informaci do a z mozku</a:t>
            </a:r>
          </a:p>
          <a:p>
            <a:endParaRPr lang="cs-CZ" b="1" dirty="0"/>
          </a:p>
          <a:p>
            <a:r>
              <a:rPr lang="cs-CZ" b="1" dirty="0"/>
              <a:t>n</a:t>
            </a:r>
            <a:r>
              <a:rPr lang="cs-CZ" b="1" dirty="0" smtClean="0"/>
              <a:t>ervové buňky se nedokáží regenerovat</a:t>
            </a:r>
          </a:p>
          <a:p>
            <a:endParaRPr lang="cs-CZ" b="1" dirty="0"/>
          </a:p>
          <a:p>
            <a:r>
              <a:rPr lang="cs-CZ" b="1" dirty="0" smtClean="0"/>
              <a:t>ničí je stres, alkohol, kouření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984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0588" y="476672"/>
            <a:ext cx="5219724" cy="58326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185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Dokonale vyvinutá N. S.: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b="1" dirty="0" smtClean="0"/>
              <a:t>složité myšlení</a:t>
            </a:r>
          </a:p>
          <a:p>
            <a:endParaRPr lang="cs-CZ" dirty="0"/>
          </a:p>
          <a:p>
            <a:r>
              <a:rPr lang="cs-CZ" b="1" dirty="0" smtClean="0"/>
              <a:t>používání řeči</a:t>
            </a:r>
          </a:p>
          <a:p>
            <a:endParaRPr lang="cs-CZ" dirty="0"/>
          </a:p>
          <a:p>
            <a:r>
              <a:rPr lang="cs-CZ" b="1" dirty="0" smtClean="0"/>
              <a:t>uvědomování si sama sebe</a:t>
            </a:r>
          </a:p>
          <a:p>
            <a:endParaRPr lang="cs-CZ" dirty="0"/>
          </a:p>
          <a:p>
            <a:r>
              <a:rPr lang="cs-CZ" b="1" dirty="0" smtClean="0"/>
              <a:t>cílená práce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8175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cs.wikipedia.org/wiki/Soubor:Vertebrate-brain-regions.png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http://www.fsps.muni.cz/~tvodicka/data/reader/book-3/05.html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864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 prohlašuje, že tento materiál je jeho prací, nebo je stažen z uvedených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049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124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Nervová soustava</vt:lpstr>
      <vt:lpstr>Slouží k:</vt:lpstr>
      <vt:lpstr>Mozek</vt:lpstr>
      <vt:lpstr>Mícha</vt:lpstr>
      <vt:lpstr>Nervy</vt:lpstr>
      <vt:lpstr>Snímek 7</vt:lpstr>
      <vt:lpstr>Dokonale vyvinutá N. S.:</vt:lpstr>
      <vt:lpstr>   http://cs.wikipedia.org/wiki/Soubor:Vertebrate-brain-regions.png  http://www.fsps.muni.cz/~tvodicka/data/reader/book-3/05.html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20</cp:revision>
  <dcterms:created xsi:type="dcterms:W3CDTF">2013-05-28T16:27:49Z</dcterms:created>
  <dcterms:modified xsi:type="dcterms:W3CDTF">2013-12-15T19:02:03Z</dcterms:modified>
</cp:coreProperties>
</file>