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1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046679934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válcové plochy – horní a dolní voda</a:t>
            </a:r>
            <a:br>
              <a:rPr lang="cs-CZ" sz="2400" dirty="0" smtClean="0"/>
            </a:br>
            <a:r>
              <a:rPr lang="cs-CZ" sz="2400" dirty="0" smtClean="0"/>
              <a:t>procvičování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Válcová plocha, horní a dolní voda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2708920"/>
            <a:ext cx="388843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</a:t>
            </a:r>
            <a:r>
              <a:rPr lang="cs-CZ" dirty="0" smtClean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   1000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  <a:endParaRPr lang="cs-CZ" baseline="30000" dirty="0">
              <a:solidFill>
                <a:srgbClr val="C00000"/>
              </a:solidFill>
              <a:latin typeface="Arial"/>
              <a:ea typeface="Times New Roman"/>
              <a:cs typeface="Times New Roman"/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g-  </a:t>
            </a:r>
            <a:r>
              <a:rPr lang="cs-CZ" dirty="0" smtClean="0">
                <a:solidFill>
                  <a:prstClr val="black"/>
                </a:solidFill>
              </a:rPr>
              <a:t>       10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  <a:endParaRPr lang="cs-CZ" baseline="30000" dirty="0">
              <a:solidFill>
                <a:srgbClr val="C00000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2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  <a:p>
            <a:pPr lvl="0"/>
            <a:endParaRPr lang="cs-CZ" dirty="0">
              <a:solidFill>
                <a:srgbClr val="C00000"/>
              </a:solidFill>
            </a:endParaRPr>
          </a:p>
          <a:p>
            <a:pPr lvl="0"/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852936"/>
            <a:ext cx="6317942" cy="3144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</a:t>
            </a:r>
            <a:r>
              <a:rPr lang="cs-CZ" dirty="0" smtClean="0">
                <a:solidFill>
                  <a:prstClr val="black"/>
                </a:solidFill>
              </a:rPr>
              <a:t>álcová plocha</a:t>
            </a:r>
          </a:p>
        </p:txBody>
      </p:sp>
      <p:sp>
        <p:nvSpPr>
          <p:cNvPr id="3" name="Obdélník 2"/>
          <p:cNvSpPr/>
          <p:nvPr/>
        </p:nvSpPr>
        <p:spPr>
          <a:xfrm>
            <a:off x="4355976" y="1333682"/>
            <a:ext cx="38884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</a:t>
            </a:r>
            <a:r>
              <a:rPr lang="cs-CZ" dirty="0" smtClean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   1000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  <a:endParaRPr lang="cs-CZ" baseline="30000" dirty="0">
              <a:solidFill>
                <a:srgbClr val="C00000"/>
              </a:solidFill>
              <a:latin typeface="Arial"/>
              <a:ea typeface="Times New Roman"/>
              <a:cs typeface="Times New Roman"/>
            </a:endParaRPr>
          </a:p>
          <a:p>
            <a:r>
              <a:rPr lang="cs-CZ" dirty="0">
                <a:solidFill>
                  <a:prstClr val="black"/>
                </a:solidFill>
              </a:rPr>
              <a:t>g-  </a:t>
            </a:r>
            <a:r>
              <a:rPr lang="cs-CZ" dirty="0" smtClean="0">
                <a:solidFill>
                  <a:prstClr val="black"/>
                </a:solidFill>
              </a:rPr>
              <a:t>       10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  <a:endParaRPr lang="cs-CZ" baseline="30000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708920"/>
            <a:ext cx="6920841" cy="331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803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</a:t>
            </a:r>
            <a:r>
              <a:rPr lang="cs-CZ" dirty="0" smtClean="0">
                <a:solidFill>
                  <a:prstClr val="black"/>
                </a:solidFill>
              </a:rPr>
              <a:t>álcová plocha</a:t>
            </a:r>
          </a:p>
        </p:txBody>
      </p:sp>
      <p:sp>
        <p:nvSpPr>
          <p:cNvPr id="3" name="Obdélník 2"/>
          <p:cNvSpPr/>
          <p:nvPr/>
        </p:nvSpPr>
        <p:spPr>
          <a:xfrm>
            <a:off x="4355976" y="1333682"/>
            <a:ext cx="38884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</a:t>
            </a:r>
            <a:r>
              <a:rPr lang="cs-CZ" dirty="0" smtClean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   1000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  <a:endParaRPr lang="cs-CZ" baseline="30000" dirty="0">
              <a:solidFill>
                <a:srgbClr val="C00000"/>
              </a:solidFill>
              <a:latin typeface="Arial"/>
              <a:ea typeface="Times New Roman"/>
              <a:cs typeface="Times New Roman"/>
            </a:endParaRPr>
          </a:p>
          <a:p>
            <a:r>
              <a:rPr lang="cs-CZ" dirty="0">
                <a:solidFill>
                  <a:prstClr val="black"/>
                </a:solidFill>
              </a:rPr>
              <a:t>g-  </a:t>
            </a:r>
            <a:r>
              <a:rPr lang="cs-CZ" dirty="0" smtClean="0">
                <a:solidFill>
                  <a:prstClr val="black"/>
                </a:solidFill>
              </a:rPr>
              <a:t>       10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  <a:endParaRPr lang="cs-CZ" baseline="30000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h</a:t>
            </a:r>
            <a:r>
              <a:rPr lang="cs-CZ" baseline="-25000" dirty="0" smtClean="0">
                <a:solidFill>
                  <a:prstClr val="black"/>
                </a:solidFill>
              </a:rPr>
              <a:t>1</a:t>
            </a:r>
            <a:r>
              <a:rPr lang="cs-CZ" dirty="0" smtClean="0">
                <a:solidFill>
                  <a:prstClr val="black"/>
                </a:solidFill>
              </a:rPr>
              <a:t>-      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095918"/>
            <a:ext cx="6624736" cy="336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079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134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1_Aerodynamika</vt:lpstr>
      <vt:lpstr>Prezentace aplikace PowerPoint</vt:lpstr>
      <vt:lpstr>Hydraulika  hydrostatická síla kapalin válcové plochy – horní a dolní voda procvičování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24</cp:revision>
  <dcterms:created xsi:type="dcterms:W3CDTF">2013-12-02T13:58:58Z</dcterms:created>
  <dcterms:modified xsi:type="dcterms:W3CDTF">2013-12-16T07:19:24Z</dcterms:modified>
</cp:coreProperties>
</file>