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notesMasterIdLst>
    <p:notesMasterId r:id="rId9"/>
  </p:notesMasterIdLst>
  <p:handoutMasterIdLst>
    <p:handoutMasterId r:id="rId10"/>
  </p:handoutMasterIdLst>
  <p:sldIdLst>
    <p:sldId id="265" r:id="rId2"/>
    <p:sldId id="256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6115D41-82E6-4651-B3B7-24109F7B287B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32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32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54CB54E-FAD3-4276-8860-7F6F5355A0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89802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2B1E34F-1F4F-43B7-925B-71C1396522A9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DD39D45-36C5-40F2-8E20-6EB33C5A4C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988256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3FCDBF-2F38-49BC-AB60-A9FCE8F68AB5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D48C8-8C26-40CC-95C8-B8DC232A8A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A7841-1D79-40CE-8DC2-ED5088C7EA10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78F30F-4F9A-4904-9B62-888DC56B08D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E680D-6AA9-4979-B2AF-72DD85568358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9E75B4-C763-4077-A9D0-37E928B44F7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C6BD24-99B4-4EF8-9561-FAABF9B1F8B7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C1074B-6A06-46F6-8BE3-03AF15C545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C85ED3-9B47-4269-86AA-0E4DFE177B25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59266-4935-47ED-A5AB-8DB4BB1A8E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ED8976-BFDB-4FB1-B683-802B09D7EDE5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EB00C2-A72C-4E31-968A-9BAECF39D8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B3535-F1F3-46F0-BF25-BABDE22A5B5F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EBFD79-A7AF-48B2-8814-DAB8B3E0C1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F8DFA4-CC7E-4C1C-8476-3357869D5541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C8E557-31EC-405F-9038-AC88527291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437569-34C2-4A85-A6F8-02C6E149BDC7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DD61D4-0ABB-45E4-B8ED-B70FA1B60C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3D696-7FE5-4835-9254-86037705D3B3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81480E-0250-40AE-91A5-A701887A67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1080B-8BF5-41CD-ADFC-A936C2BEC931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E30518-0D55-4E59-B5C3-6D08975645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fld id="{ADD86764-3520-4AF2-BDB7-BAF02C8CC230}" type="datetime1">
              <a:rPr lang="cs-CZ" altLang="cs-CZ"/>
              <a:pPr>
                <a:defRPr/>
              </a:pPr>
              <a:t>7.12.2013</a:t>
            </a:fld>
            <a:endParaRPr lang="cs-CZ" altLang="cs-CZ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E306733-681E-4C51-A6F1-E76A31B544B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ebherr.com/EM/en-GB/region-(europe)/products_em.wfw/id-14315-0/measure-metric/tab-9556_14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92285000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31.12.2012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533400"/>
            <a:ext cx="6705600" cy="1470025"/>
          </a:xfrm>
        </p:spPr>
        <p:txBody>
          <a:bodyPr/>
          <a:lstStyle/>
          <a:p>
            <a:pPr eaLnBrk="1" hangingPunct="1"/>
            <a:r>
              <a:rPr lang="cs-CZ" altLang="cs-CZ" sz="5400" b="1" smtClean="0"/>
              <a:t>Dampry</a:t>
            </a:r>
          </a:p>
        </p:txBody>
      </p:sp>
      <p:pic>
        <p:nvPicPr>
          <p:cNvPr id="16387" name="Picture 3" descr="P1060247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1962150"/>
            <a:ext cx="5867400" cy="4400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82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Dampry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762000"/>
            <a:ext cx="8229600" cy="44196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altLang="cs-CZ" sz="2800" smtClean="0"/>
              <a:t>Dampr (dumper) je velkokapacitní nákladní vozidlo určené k přepravě zemin a hornin v náročných terénních podmínkách.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altLang="cs-CZ" sz="2800" smtClean="0"/>
              <a:t>Konstrukce a hmotnost stroje neumožňuje jeho použití na veřejných komunikacích.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82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Dampry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762000"/>
            <a:ext cx="8229600" cy="4525963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Konstrukce </a:t>
            </a:r>
            <a:r>
              <a:rPr lang="cs-CZ" altLang="cs-CZ" sz="2800" dirty="0" err="1"/>
              <a:t>damprů</a:t>
            </a:r>
            <a:r>
              <a:rPr lang="cs-CZ" altLang="cs-CZ" sz="2800" dirty="0"/>
              <a:t>: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/>
          </a:p>
          <a:p>
            <a:pPr marL="609600" indent="-609600" eaLnBrk="1" hangingPunct="1">
              <a:spcBef>
                <a:spcPct val="0"/>
              </a:spcBef>
              <a:buFontTx/>
              <a:buAutoNum type="arabicPeriod"/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dampr na tuhém (pevném) rámu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jednostranně sklopná korba s ochrannou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  stříškou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užitečná hmotnost (nosnost) až 350 t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běžně  2 nápravy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potřebují dostatečně tvrdý podklad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82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Dampry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AutoNum type="arabicPeriod" startAt="2"/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dampry s kloubovým podvozkem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jednostranně sklopná korba se stříškou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podvozek umožňuje jízdu v nejnáročnějších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  terénních podmínkách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- 2 – 3 nápravy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nízkotlaké pneumatiky</a:t>
            </a:r>
          </a:p>
        </p:txBody>
      </p:sp>
      <p:pic>
        <p:nvPicPr>
          <p:cNvPr id="20484" name="Picture 4" descr="P1060248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3400" y="3257550"/>
            <a:ext cx="44450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82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Dampry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525963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AutoNum type="arabicPeriod" startAt="3"/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dampkáry</a:t>
            </a:r>
            <a:r>
              <a:rPr lang="cs-CZ" altLang="cs-CZ" sz="2800" dirty="0"/>
              <a:t> (korbové vozíky)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převoz sypkých materiálů v rámci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           staveniště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dvouosý kolový podvozek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jednostranně sklopná korba (otočná)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	- většinou bez kabiny obsluhy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Dampry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90600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dirty="0" smtClean="0"/>
              <a:t>Zajímavé odkazy:</a:t>
            </a:r>
          </a:p>
          <a:p>
            <a:pPr eaLnBrk="1" hangingPunct="1">
              <a:buFontTx/>
              <a:buNone/>
            </a:pPr>
            <a:r>
              <a:rPr lang="cs-CZ" altLang="cs-CZ" sz="2800" dirty="0" err="1" smtClean="0">
                <a:hlinkClick r:id="rId2"/>
              </a:rPr>
              <a:t>Dampry</a:t>
            </a:r>
            <a:r>
              <a:rPr lang="cs-CZ" altLang="cs-CZ" sz="2800" dirty="0" smtClean="0">
                <a:hlinkClick r:id="rId2"/>
              </a:rPr>
              <a:t> Liebherr</a:t>
            </a:r>
            <a:endParaRPr lang="cs-CZ" altLang="cs-CZ" sz="2800" dirty="0" smtClean="0"/>
          </a:p>
          <a:p>
            <a:pPr eaLnBrk="1" hangingPunct="1">
              <a:buFontTx/>
              <a:buNone/>
            </a:pPr>
            <a:endParaRPr lang="cs-CZ" altLang="cs-CZ" sz="2800" dirty="0" smtClean="0"/>
          </a:p>
          <a:p>
            <a:pPr eaLnBrk="1" hangingPunct="1">
              <a:buFontTx/>
              <a:buNone/>
            </a:pPr>
            <a:endParaRPr lang="cs-CZ" altLang="cs-CZ" sz="2800" dirty="0"/>
          </a:p>
          <a:p>
            <a:pPr eaLnBrk="1" hangingPunct="1">
              <a:buFontTx/>
              <a:buNone/>
            </a:pPr>
            <a:r>
              <a:rPr lang="cs-CZ" altLang="cs-CZ" sz="2000" dirty="0" smtClean="0"/>
              <a:t>Zdroje:</a:t>
            </a:r>
          </a:p>
          <a:p>
            <a:pPr eaLnBrk="1" hangingPunct="1"/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80-85920-61-1. </a:t>
            </a:r>
          </a:p>
          <a:p>
            <a:pPr eaLnBrk="1" hangingPunct="1"/>
            <a:endParaRPr lang="cs-CZ" alt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142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Dampry</vt:lpstr>
      <vt:lpstr>Dampry</vt:lpstr>
      <vt:lpstr>Dampry</vt:lpstr>
      <vt:lpstr>Dampry</vt:lpstr>
      <vt:lpstr>Dampry</vt:lpstr>
      <vt:lpstr>Dampry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2013-12-07T15:34:38Z</dcterms:created>
  <dcterms:modified xsi:type="dcterms:W3CDTF">2013-12-07T15:34:42Z</dcterms:modified>
</cp:coreProperties>
</file>