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7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982B2-049F-42F1-9298-3EAA097CDF30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90D46-3403-431E-9B60-230F8CCFB7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16BD9-5F79-4A77-8DC0-21B42C9FEE0B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C057-35F0-4BD1-8E57-A6FC22A830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E419E-4E73-43BE-A94E-3FFEC1540E9D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4B155-B88C-4451-8B79-F887C90B7B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84266-C8FB-4B3E-AE7F-69782478D2FD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F2CB5-DA0B-4034-9245-B4069844F9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AD05A-EF78-48CA-A11F-B1B9D32FB37D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F88DE-A184-4093-BF05-E9D2D464B5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103AF-A98C-4A1E-BC68-1F799F78AE56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C5673-93D8-4D27-9D14-7BC77FA1EB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80FFA-B959-4012-9AAA-5AB009AC3783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45622-AFAF-43D4-B61F-3C288DCC1C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0861A-12C1-4509-B246-823B03E7C150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CFDCC-120D-4C97-87C2-DD36DBBE0B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181D2-0000-49E5-B927-CB1DA7FE5FF0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41167-B607-4F34-80AB-BFF4E266D6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C2585-71D1-4B3C-A953-FFDA337BE60C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A0170-6321-4150-A06C-361D8674AD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0E5D8-9CC4-4653-BA25-1E34B5C93CAD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56A4D-815E-46A6-B7BF-8ED8FDBC4D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0FAD74-5BFB-4B1D-97AE-B1FB559C3217}" type="datetimeFigureOut">
              <a:rPr lang="cs-CZ"/>
              <a:pPr>
                <a:defRPr/>
              </a:pPr>
              <a:t>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8BD571-EE97-449F-94FA-5FC69870D1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3" descr="šablona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5398" name="Group 3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986243915"/>
              </p:ext>
            </p:extLst>
          </p:nvPr>
        </p:nvGraphicFramePr>
        <p:xfrm>
          <a:off x="1331913" y="1196975"/>
          <a:ext cx="6707187" cy="4048156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VY_32_INOVACE_23-07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Vojtěch Kurfirst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6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Stavební stroje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1.9.2013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doplňovačka na závěr hodiny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zpestření hodiny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37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vytisknout nebo promítnout 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vyplňují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000" smtClean="0"/>
              <a:t>Jeřáby</a:t>
            </a:r>
          </a:p>
        </p:txBody>
      </p:sp>
      <p:sp>
        <p:nvSpPr>
          <p:cNvPr id="14338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4400" smtClean="0">
                <a:solidFill>
                  <a:srgbClr val="FF0000"/>
                </a:solidFill>
              </a:rPr>
              <a:t>Doplňovačka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576" name="Group 216"/>
          <p:cNvGraphicFramePr>
            <a:graphicFrameLocks noGrp="1"/>
          </p:cNvGraphicFramePr>
          <p:nvPr/>
        </p:nvGraphicFramePr>
        <p:xfrm>
          <a:off x="468313" y="333375"/>
          <a:ext cx="7416800" cy="6092830"/>
        </p:xfrm>
        <a:graphic>
          <a:graphicData uri="http://schemas.openxmlformats.org/drawingml/2006/table">
            <a:tbl>
              <a:tblPr/>
              <a:tblGrid>
                <a:gridCol w="360362"/>
                <a:gridCol w="388938"/>
                <a:gridCol w="374650"/>
                <a:gridCol w="374650"/>
                <a:gridCol w="374650"/>
                <a:gridCol w="374650"/>
                <a:gridCol w="374650"/>
                <a:gridCol w="374650"/>
                <a:gridCol w="374650"/>
                <a:gridCol w="374650"/>
                <a:gridCol w="374650"/>
                <a:gridCol w="374650"/>
                <a:gridCol w="373062"/>
                <a:gridCol w="374650"/>
                <a:gridCol w="374650"/>
                <a:gridCol w="900113"/>
                <a:gridCol w="898525"/>
              </a:tblGrid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0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Doplňovačka - jeřáby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Tajenka - těžkotonážní přístavní jeřáby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</a:t>
                      </a: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0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</a:t>
                      </a: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</a:t>
                      </a: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0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</a:t>
                      </a: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</a:t>
                      </a: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0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</a:t>
                      </a: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–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1 - značka mobilního jeřábu české výroby 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2 - výložník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3 - výsuvné hydraulické podpěry (slangově), též oblíbený vánoční dárek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4 - německý výrobce jeřábů (možná máte doma stejnojmennou chladničku)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5 - součást věžového jeřábu, též zvíře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6 - městský jeřáb - anglicky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97" name="Group 213"/>
          <p:cNvGraphicFramePr>
            <a:graphicFrameLocks noGrp="1"/>
          </p:cNvGraphicFramePr>
          <p:nvPr/>
        </p:nvGraphicFramePr>
        <p:xfrm>
          <a:off x="468313" y="333375"/>
          <a:ext cx="7416800" cy="6119817"/>
        </p:xfrm>
        <a:graphic>
          <a:graphicData uri="http://schemas.openxmlformats.org/drawingml/2006/table">
            <a:tbl>
              <a:tblPr/>
              <a:tblGrid>
                <a:gridCol w="360362"/>
                <a:gridCol w="388938"/>
                <a:gridCol w="374650"/>
                <a:gridCol w="374650"/>
                <a:gridCol w="374650"/>
                <a:gridCol w="374650"/>
                <a:gridCol w="374650"/>
                <a:gridCol w="374650"/>
                <a:gridCol w="374650"/>
                <a:gridCol w="374650"/>
                <a:gridCol w="374650"/>
                <a:gridCol w="374650"/>
                <a:gridCol w="373062"/>
                <a:gridCol w="374650"/>
                <a:gridCol w="374650"/>
                <a:gridCol w="900113"/>
                <a:gridCol w="898525"/>
              </a:tblGrid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0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Doplňovačka - jeřáby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Tajenka - těžkotonážní přístavní jeřáby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</a:t>
                      </a: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A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</a:t>
                      </a: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</a:t>
                      </a: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Y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</a:t>
                      </a: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L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8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</a:t>
                      </a: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K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</a:t>
                      </a:r>
                    </a:p>
                  </a:txBody>
                  <a:tcPr marL="9525" marR="9525" marT="9525" marB="0" anchor="ctr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Y 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–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 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1 - značka mobilního jeřábu české výroby 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2 - výložník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3 - výsuvné hydraulické podpěry (slangově), též oblíbený vánoční dárek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143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4 - německý výrobce jeřábů (možná máte doma stejnojmennou chladničku)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5 - součást věžového jeřábu, též zvíře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6 - městský jeřáb - anglicky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218</Words>
  <Application>Microsoft Office PowerPoint</Application>
  <PresentationFormat>Předvádění na obrazovce (4:3)</PresentationFormat>
  <Paragraphs>128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Jeřáby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2013-12-07T15:47:47Z</dcterms:created>
  <dcterms:modified xsi:type="dcterms:W3CDTF">2013-12-07T16:43:41Z</dcterms:modified>
</cp:coreProperties>
</file>