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3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2F72767-11E8-4B4E-AF5C-6AE7AEBB299C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EFC3680-9726-4820-8B0B-FC3E04140D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783362581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VY_32_INOVACE_23-18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12.6.2013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277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pPr algn="ctr"/>
            <a:r>
              <a:rPr lang="cs-CZ" dirty="0" smtClean="0"/>
              <a:t>Traktorové stroje</a:t>
            </a:r>
            <a:endParaRPr lang="cs-CZ" dirty="0"/>
          </a:p>
        </p:txBody>
      </p:sp>
      <p:pic>
        <p:nvPicPr>
          <p:cNvPr id="5" name="Picture 2" descr="F:\Brno 2008\P1060313c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000" y="1618828"/>
            <a:ext cx="6350000" cy="4762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Plošná těžba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467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- pro plošnou těžbu se používají </a:t>
            </a:r>
            <a:r>
              <a:rPr lang="cs-CZ" sz="2400" dirty="0">
                <a:solidFill>
                  <a:srgbClr val="FFFF00"/>
                </a:solidFill>
              </a:rPr>
              <a:t>d</a:t>
            </a:r>
            <a:r>
              <a:rPr lang="cs-CZ" sz="2400" dirty="0" smtClean="0">
                <a:solidFill>
                  <a:srgbClr val="FFFF00"/>
                </a:solidFill>
              </a:rPr>
              <a:t>ozery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srgbClr val="FFFF00"/>
                </a:solidFill>
              </a:rPr>
              <a:t>s</a:t>
            </a:r>
            <a:r>
              <a:rPr lang="cs-CZ" sz="2400" dirty="0" smtClean="0">
                <a:solidFill>
                  <a:srgbClr val="FFFF00"/>
                </a:solidFill>
              </a:rPr>
              <a:t>krejpry</a:t>
            </a:r>
          </a:p>
          <a:p>
            <a:pPr>
              <a:buNone/>
            </a:pPr>
            <a:endParaRPr lang="cs-CZ" sz="2400" dirty="0" smtClean="0">
              <a:solidFill>
                <a:srgbClr val="FFC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Dozery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1800" dirty="0" smtClean="0"/>
              <a:t>(česky shrnovače)</a:t>
            </a:r>
            <a:r>
              <a:rPr lang="cs-CZ" sz="2400" dirty="0"/>
              <a:t> </a:t>
            </a:r>
            <a:r>
              <a:rPr lang="cs-CZ" sz="2400" dirty="0" smtClean="0"/>
              <a:t>- traktorové stroje, sloužící </a:t>
            </a:r>
          </a:p>
          <a:p>
            <a:pPr>
              <a:spcBef>
                <a:spcPts val="0"/>
              </a:spcBef>
              <a:buNone/>
            </a:pPr>
            <a:r>
              <a:rPr lang="cs-CZ" sz="2400" dirty="0"/>
              <a:t> </a:t>
            </a:r>
            <a:r>
              <a:rPr lang="cs-CZ" sz="2400" dirty="0" smtClean="0"/>
              <a:t>    k rozhrnování, hrnutí zeminy, i k demolici. Jejich pracovním nástrojem je </a:t>
            </a:r>
            <a:r>
              <a:rPr lang="cs-CZ" sz="2400" dirty="0" smtClean="0">
                <a:solidFill>
                  <a:srgbClr val="FFFF00"/>
                </a:solidFill>
              </a:rPr>
              <a:t>radlice</a:t>
            </a:r>
            <a:r>
              <a:rPr lang="cs-CZ" sz="2400" dirty="0" smtClean="0"/>
              <a:t>, někdy bývají opatřeny i </a:t>
            </a:r>
            <a:r>
              <a:rPr lang="cs-CZ" sz="2400" dirty="0" err="1" smtClean="0">
                <a:solidFill>
                  <a:srgbClr val="FFFF00"/>
                </a:solidFill>
              </a:rPr>
              <a:t>rozrývačem</a:t>
            </a:r>
            <a:r>
              <a:rPr lang="cs-CZ" sz="2400" dirty="0" smtClean="0"/>
              <a:t>. Pohybují na pásovém podvozku.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 lvl="1">
              <a:buNone/>
            </a:pPr>
            <a:r>
              <a:rPr lang="cs-CZ" sz="1800" dirty="0" smtClean="0">
                <a:solidFill>
                  <a:srgbClr val="00B050"/>
                </a:solidFill>
              </a:rPr>
              <a:t>Rozdělují se na- </a:t>
            </a:r>
            <a:r>
              <a:rPr lang="cs-CZ" sz="1600" dirty="0"/>
              <a:t>b</a:t>
            </a:r>
            <a:r>
              <a:rPr lang="cs-CZ" sz="1600" dirty="0" smtClean="0"/>
              <a:t>uldozery (čelní shrnovače)</a:t>
            </a:r>
          </a:p>
          <a:p>
            <a:pPr lvl="1">
              <a:buNone/>
            </a:pPr>
            <a:r>
              <a:rPr lang="cs-CZ" sz="1600" dirty="0" smtClean="0"/>
              <a:t>			    - </a:t>
            </a:r>
            <a:r>
              <a:rPr lang="cs-CZ" sz="1600" dirty="0"/>
              <a:t>a</a:t>
            </a:r>
            <a:r>
              <a:rPr lang="cs-CZ" sz="1600" dirty="0" smtClean="0"/>
              <a:t>ngledozery (boční shrnovače)</a:t>
            </a:r>
          </a:p>
          <a:p>
            <a:pPr lvl="1">
              <a:buNone/>
            </a:pPr>
            <a:r>
              <a:rPr lang="cs-CZ" sz="1600" dirty="0" smtClean="0"/>
              <a:t>			    - </a:t>
            </a:r>
            <a:r>
              <a:rPr lang="cs-CZ" sz="1600" dirty="0"/>
              <a:t>t</a:t>
            </a:r>
            <a:r>
              <a:rPr lang="cs-CZ" sz="1600" dirty="0" smtClean="0"/>
              <a:t>iltdozery</a:t>
            </a:r>
          </a:p>
        </p:txBody>
      </p:sp>
      <p:pic>
        <p:nvPicPr>
          <p:cNvPr id="4" name="Picture 2" descr="F:\Brno 2008\P1060313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87062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7992888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FF00"/>
                </a:solidFill>
              </a:rPr>
              <a:t>Skrejpr</a:t>
            </a:r>
            <a:r>
              <a:rPr lang="cs-CZ" sz="2400" dirty="0" smtClean="0"/>
              <a:t> - </a:t>
            </a:r>
            <a:r>
              <a:rPr lang="cs-CZ" sz="2000" dirty="0" smtClean="0"/>
              <a:t>(česky škrabač) - </a:t>
            </a:r>
            <a:r>
              <a:rPr lang="cs-CZ" sz="2400" dirty="0" smtClean="0"/>
              <a:t>stavební stroj určený 	k těžbě, přepravě a rozprostírání zemin třídy I.</a:t>
            </a:r>
          </a:p>
          <a:p>
            <a:pPr>
              <a:spcBef>
                <a:spcPts val="0"/>
              </a:spcBef>
              <a:buNone/>
            </a:pPr>
            <a:r>
              <a:rPr lang="cs-CZ" sz="2400" dirty="0" smtClean="0"/>
              <a:t>		</a:t>
            </a:r>
            <a:r>
              <a:rPr lang="cs-CZ" sz="2000" dirty="0" smtClean="0"/>
              <a:t>	</a:t>
            </a:r>
          </a:p>
          <a:p>
            <a:pPr marL="896938" indent="-860425">
              <a:buNone/>
            </a:pPr>
            <a:r>
              <a:rPr lang="cs-CZ" sz="2000" dirty="0" smtClean="0"/>
              <a:t>	</a:t>
            </a:r>
            <a:r>
              <a:rPr lang="cs-CZ" sz="2400" dirty="0" smtClean="0"/>
              <a:t>Je tvořen tažnou a pracovní částí, které jsou navzájem spojeny kloubem (závěsem) umožňujícím ovládání stroje. Vybaven je vybaven dvěma  motory s hydraulickým řízením.</a:t>
            </a:r>
          </a:p>
          <a:p>
            <a:pPr>
              <a:buNone/>
            </a:pPr>
            <a:r>
              <a:rPr lang="cs-CZ" sz="2000" dirty="0" smtClean="0"/>
              <a:t>	</a:t>
            </a:r>
          </a:p>
          <a:p>
            <a:pPr>
              <a:buNone/>
            </a:pPr>
            <a:r>
              <a:rPr lang="cs-CZ" sz="2000" dirty="0" smtClean="0"/>
              <a:t>	</a:t>
            </a:r>
          </a:p>
        </p:txBody>
      </p:sp>
      <p:pic>
        <p:nvPicPr>
          <p:cNvPr id="5122" name="Picture 2" descr="C:\Users\milena\Desktop\800px-TerexTS14bScrap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573016"/>
            <a:ext cx="6467872" cy="2595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7467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Grejdry – srovnávače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9341"/>
            <a:ext cx="746760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Grejdr</a:t>
            </a:r>
            <a:r>
              <a:rPr lang="cs-CZ" dirty="0" smtClean="0"/>
              <a:t> je samojízdný stavební stroj určený ke 	srovnávání velkých ploch při zemních 	pracích.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600" dirty="0" smtClean="0"/>
              <a:t>      Typické grejdry jsou třínápravové ale jsou i malé, 	dvounápravové. Motor a kabina řidiče se nachází 	zpravidla vzadu. Uprostřed, mezi nápravami se 	nachází široká radlice. Radlice je u většiny 	grejdrů 	otočná o 360 ° kolem svislé osy, výškově 	nastavitelná, výsuvná do boků a na obě strany 	výkyvná. Před přední nápravou může být 	umístěna další radlice použitelná pro hrubší 	práce.</a:t>
            </a:r>
          </a:p>
          <a:p>
            <a:pPr>
              <a:buNone/>
            </a:pPr>
            <a:r>
              <a:rPr lang="cs-CZ" sz="2600" dirty="0" smtClean="0"/>
              <a:t>	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Brno 2008\P1060318c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12" y="260648"/>
            <a:ext cx="4615160" cy="34613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Brno 2008\P1060321c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699792" y="3920124"/>
            <a:ext cx="5911304" cy="22376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5444" y="229603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Grejdr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Zdroje a literatura: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467600" cy="4525963"/>
          </a:xfrm>
        </p:spPr>
        <p:txBody>
          <a:bodyPr>
            <a:normAutofit/>
          </a:bodyPr>
          <a:lstStyle/>
          <a:p>
            <a:r>
              <a:rPr lang="en-US" sz="2000" dirty="0"/>
              <a:t>Dozer.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</a:t>
            </a:r>
            <a:r>
              <a:rPr lang="en-US" sz="2000" dirty="0" smtClean="0"/>
              <a:t>2013-</a:t>
            </a:r>
            <a:r>
              <a:rPr lang="cs-CZ" sz="2000" dirty="0" smtClean="0"/>
              <a:t>06</a:t>
            </a:r>
            <a:r>
              <a:rPr lang="en-US" sz="2000" dirty="0" smtClean="0"/>
              <a:t>-</a:t>
            </a:r>
            <a:r>
              <a:rPr lang="cs-CZ" sz="2000" dirty="0" smtClean="0"/>
              <a:t>12</a:t>
            </a:r>
            <a:r>
              <a:rPr lang="en-US" sz="2000" dirty="0" smtClean="0"/>
              <a:t>]. </a:t>
            </a:r>
            <a:r>
              <a:rPr lang="en-US" sz="2000" dirty="0" err="1"/>
              <a:t>Dostupné</a:t>
            </a:r>
            <a:r>
              <a:rPr lang="en-US" sz="2000" dirty="0"/>
              <a:t> z: http://cs.wikipedia.org/wiki/Dozer </a:t>
            </a:r>
            <a:endParaRPr lang="cs-CZ" sz="2000" dirty="0" smtClean="0"/>
          </a:p>
          <a:p>
            <a:r>
              <a:rPr lang="en-US" sz="2000" dirty="0" smtClean="0"/>
              <a:t>Scraper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</a:t>
            </a:r>
            <a:r>
              <a:rPr lang="en-US" sz="2000" dirty="0" smtClean="0"/>
              <a:t>2013-</a:t>
            </a:r>
            <a:r>
              <a:rPr lang="cs-CZ" sz="2000" dirty="0" smtClean="0"/>
              <a:t>06</a:t>
            </a:r>
            <a:r>
              <a:rPr lang="en-US" sz="2000" dirty="0" smtClean="0"/>
              <a:t>-</a:t>
            </a:r>
            <a:r>
              <a:rPr lang="cs-CZ" sz="2000" dirty="0" smtClean="0"/>
              <a:t>12</a:t>
            </a:r>
            <a:r>
              <a:rPr lang="en-US" sz="2000" dirty="0" smtClean="0"/>
              <a:t>]. </a:t>
            </a:r>
            <a:r>
              <a:rPr lang="en-US" sz="2000" dirty="0" err="1"/>
              <a:t>Dostupné</a:t>
            </a:r>
            <a:r>
              <a:rPr lang="en-US" sz="2000" dirty="0"/>
              <a:t> z: http://</a:t>
            </a:r>
            <a:r>
              <a:rPr lang="en-US" sz="2000" dirty="0" smtClean="0"/>
              <a:t>cs.wikipedia.org/wiki/Soubor:TerexTS14bScraper.JPG </a:t>
            </a:r>
            <a:endParaRPr lang="cs-CZ" sz="2000" dirty="0" smtClean="0"/>
          </a:p>
          <a:p>
            <a:r>
              <a:rPr lang="cs-CZ" sz="2000" dirty="0"/>
              <a:t>Grejdr.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</a:t>
            </a:r>
            <a:r>
              <a:rPr lang="cs-CZ" sz="2000" dirty="0" smtClean="0"/>
              <a:t>2013-06-12]. </a:t>
            </a:r>
            <a:r>
              <a:rPr lang="cs-CZ" sz="2000" dirty="0"/>
              <a:t>Dostupné z: http://cs.wikipedia.org/wiki/Grejdr 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0</TotalTime>
  <Words>188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Traktorové stroje</vt:lpstr>
      <vt:lpstr>Plošná těžba</vt:lpstr>
      <vt:lpstr>Prezentace aplikace PowerPoint</vt:lpstr>
      <vt:lpstr>Grejdry – srovnávače</vt:lpstr>
      <vt:lpstr>Prezentace aplikace PowerPoint</vt:lpstr>
      <vt:lpstr>Zdroje a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2013-12-06T08:27:48Z</dcterms:created>
  <dcterms:modified xsi:type="dcterms:W3CDTF">2013-12-07T16:31:10Z</dcterms:modified>
</cp:coreProperties>
</file>