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49" r:id="rId1"/>
  </p:sldMasterIdLst>
  <p:sldIdLst>
    <p:sldId id="266" r:id="rId2"/>
    <p:sldId id="256" r:id="rId3"/>
    <p:sldId id="257" r:id="rId4"/>
    <p:sldId id="258" r:id="rId5"/>
    <p:sldId id="259" r:id="rId6"/>
    <p:sldId id="260" r:id="rId7"/>
    <p:sldId id="267" r:id="rId8"/>
    <p:sldId id="261" r:id="rId9"/>
    <p:sldId id="262" r:id="rId10"/>
    <p:sldId id="263" r:id="rId11"/>
    <p:sldId id="264" r:id="rId12"/>
    <p:sldId id="265" r:id="rId13"/>
    <p:sldId id="268" r:id="rId1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CC"/>
    <a:srgbClr val="CCECFF"/>
    <a:srgbClr val="66CCFF"/>
    <a:srgbClr val="FF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3322" autoAdjust="0"/>
  </p:normalViewPr>
  <p:slideViewPr>
    <p:cSldViewPr>
      <p:cViewPr varScale="1">
        <p:scale>
          <a:sx n="65" d="100"/>
          <a:sy n="65" d="100"/>
        </p:scale>
        <p:origin x="-144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3902075"/>
            <a:ext cx="3400425" cy="2949575"/>
            <a:chOff x="0" y="2458"/>
            <a:chExt cx="2142" cy="1858"/>
          </a:xfrm>
        </p:grpSpPr>
        <p:sp>
          <p:nvSpPr>
            <p:cNvPr id="5" name="Freeform 3"/>
            <p:cNvSpPr>
              <a:spLocks/>
            </p:cNvSpPr>
            <p:nvPr/>
          </p:nvSpPr>
          <p:spPr bwMode="ltGray">
            <a:xfrm>
              <a:off x="0" y="2508"/>
              <a:ext cx="2142" cy="1804"/>
            </a:xfrm>
            <a:custGeom>
              <a:avLst/>
              <a:gdLst>
                <a:gd name="T0" fmla="*/ 329 w 2135"/>
                <a:gd name="T1" fmla="*/ 66 h 1804"/>
                <a:gd name="T2" fmla="*/ 161 w 2135"/>
                <a:gd name="T3" fmla="*/ 30 h 1804"/>
                <a:gd name="T4" fmla="*/ 0 w 2135"/>
                <a:gd name="T5" fmla="*/ 0 h 1804"/>
                <a:gd name="T6" fmla="*/ 0 w 2135"/>
                <a:gd name="T7" fmla="*/ 12 h 1804"/>
                <a:gd name="T8" fmla="*/ 161 w 2135"/>
                <a:gd name="T9" fmla="*/ 42 h 1804"/>
                <a:gd name="T10" fmla="*/ 323 w 2135"/>
                <a:gd name="T11" fmla="*/ 78 h 1804"/>
                <a:gd name="T12" fmla="*/ 556 w 2135"/>
                <a:gd name="T13" fmla="*/ 150 h 1804"/>
                <a:gd name="T14" fmla="*/ 777 w 2135"/>
                <a:gd name="T15" fmla="*/ 245 h 1804"/>
                <a:gd name="T16" fmla="*/ 993 w 2135"/>
                <a:gd name="T17" fmla="*/ 365 h 1804"/>
                <a:gd name="T18" fmla="*/ 1196 w 2135"/>
                <a:gd name="T19" fmla="*/ 503 h 1804"/>
                <a:gd name="T20" fmla="*/ 1381 w 2135"/>
                <a:gd name="T21" fmla="*/ 653 h 1804"/>
                <a:gd name="T22" fmla="*/ 1555 w 2135"/>
                <a:gd name="T23" fmla="*/ 827 h 1804"/>
                <a:gd name="T24" fmla="*/ 1710 w 2135"/>
                <a:gd name="T25" fmla="*/ 1019 h 1804"/>
                <a:gd name="T26" fmla="*/ 1854 w 2135"/>
                <a:gd name="T27" fmla="*/ 1229 h 1804"/>
                <a:gd name="T28" fmla="*/ 1937 w 2135"/>
                <a:gd name="T29" fmla="*/ 1366 h 1804"/>
                <a:gd name="T30" fmla="*/ 2009 w 2135"/>
                <a:gd name="T31" fmla="*/ 1510 h 1804"/>
                <a:gd name="T32" fmla="*/ 2069 w 2135"/>
                <a:gd name="T33" fmla="*/ 1654 h 1804"/>
                <a:gd name="T34" fmla="*/ 2123 w 2135"/>
                <a:gd name="T35" fmla="*/ 1804 h 1804"/>
                <a:gd name="T36" fmla="*/ 2135 w 2135"/>
                <a:gd name="T37" fmla="*/ 1804 h 1804"/>
                <a:gd name="T38" fmla="*/ 2081 w 2135"/>
                <a:gd name="T39" fmla="*/ 1654 h 1804"/>
                <a:gd name="T40" fmla="*/ 2021 w 2135"/>
                <a:gd name="T41" fmla="*/ 1510 h 1804"/>
                <a:gd name="T42" fmla="*/ 1949 w 2135"/>
                <a:gd name="T43" fmla="*/ 1366 h 1804"/>
                <a:gd name="T44" fmla="*/ 1866 w 2135"/>
                <a:gd name="T45" fmla="*/ 1223 h 1804"/>
                <a:gd name="T46" fmla="*/ 1722 w 2135"/>
                <a:gd name="T47" fmla="*/ 1013 h 1804"/>
                <a:gd name="T48" fmla="*/ 1561 w 2135"/>
                <a:gd name="T49" fmla="*/ 821 h 1804"/>
                <a:gd name="T50" fmla="*/ 1387 w 2135"/>
                <a:gd name="T51" fmla="*/ 647 h 1804"/>
                <a:gd name="T52" fmla="*/ 1202 w 2135"/>
                <a:gd name="T53" fmla="*/ 491 h 1804"/>
                <a:gd name="T54" fmla="*/ 999 w 2135"/>
                <a:gd name="T55" fmla="*/ 353 h 1804"/>
                <a:gd name="T56" fmla="*/ 783 w 2135"/>
                <a:gd name="T57" fmla="*/ 239 h 1804"/>
                <a:gd name="T58" fmla="*/ 562 w 2135"/>
                <a:gd name="T59" fmla="*/ 138 h 1804"/>
                <a:gd name="T60" fmla="*/ 329 w 2135"/>
                <a:gd name="T61" fmla="*/ 66 h 1804"/>
                <a:gd name="T62" fmla="*/ 329 w 2135"/>
                <a:gd name="T63" fmla="*/ 66 h 18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2135" h="1804">
                  <a:moveTo>
                    <a:pt x="329" y="66"/>
                  </a:moveTo>
                  <a:lnTo>
                    <a:pt x="161" y="30"/>
                  </a:lnTo>
                  <a:lnTo>
                    <a:pt x="0" y="0"/>
                  </a:lnTo>
                  <a:lnTo>
                    <a:pt x="0" y="12"/>
                  </a:lnTo>
                  <a:lnTo>
                    <a:pt x="161" y="42"/>
                  </a:lnTo>
                  <a:lnTo>
                    <a:pt x="323" y="78"/>
                  </a:lnTo>
                  <a:lnTo>
                    <a:pt x="556" y="150"/>
                  </a:lnTo>
                  <a:lnTo>
                    <a:pt x="777" y="245"/>
                  </a:lnTo>
                  <a:lnTo>
                    <a:pt x="993" y="365"/>
                  </a:lnTo>
                  <a:lnTo>
                    <a:pt x="1196" y="503"/>
                  </a:lnTo>
                  <a:lnTo>
                    <a:pt x="1381" y="653"/>
                  </a:lnTo>
                  <a:lnTo>
                    <a:pt x="1555" y="827"/>
                  </a:lnTo>
                  <a:lnTo>
                    <a:pt x="1710" y="1019"/>
                  </a:lnTo>
                  <a:lnTo>
                    <a:pt x="1854" y="1229"/>
                  </a:lnTo>
                  <a:lnTo>
                    <a:pt x="1937" y="1366"/>
                  </a:lnTo>
                  <a:lnTo>
                    <a:pt x="2009" y="1510"/>
                  </a:lnTo>
                  <a:lnTo>
                    <a:pt x="2069" y="1654"/>
                  </a:lnTo>
                  <a:lnTo>
                    <a:pt x="2123" y="1804"/>
                  </a:lnTo>
                  <a:lnTo>
                    <a:pt x="2135" y="1804"/>
                  </a:lnTo>
                  <a:lnTo>
                    <a:pt x="2081" y="1654"/>
                  </a:lnTo>
                  <a:lnTo>
                    <a:pt x="2021" y="1510"/>
                  </a:lnTo>
                  <a:lnTo>
                    <a:pt x="1949" y="1366"/>
                  </a:lnTo>
                  <a:lnTo>
                    <a:pt x="1866" y="1223"/>
                  </a:lnTo>
                  <a:lnTo>
                    <a:pt x="1722" y="1013"/>
                  </a:lnTo>
                  <a:lnTo>
                    <a:pt x="1561" y="821"/>
                  </a:lnTo>
                  <a:lnTo>
                    <a:pt x="1387" y="647"/>
                  </a:lnTo>
                  <a:lnTo>
                    <a:pt x="1202" y="491"/>
                  </a:lnTo>
                  <a:lnTo>
                    <a:pt x="999" y="353"/>
                  </a:lnTo>
                  <a:lnTo>
                    <a:pt x="783" y="239"/>
                  </a:lnTo>
                  <a:lnTo>
                    <a:pt x="562" y="138"/>
                  </a:lnTo>
                  <a:lnTo>
                    <a:pt x="329" y="66"/>
                  </a:lnTo>
                  <a:lnTo>
                    <a:pt x="329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50000">
                  <a:schemeClr val="bg2"/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6" name="Freeform 4"/>
            <p:cNvSpPr>
              <a:spLocks/>
            </p:cNvSpPr>
            <p:nvPr/>
          </p:nvSpPr>
          <p:spPr bwMode="hidden">
            <a:xfrm>
              <a:off x="0" y="2458"/>
              <a:ext cx="1854" cy="1858"/>
            </a:xfrm>
            <a:custGeom>
              <a:avLst/>
              <a:gdLst>
                <a:gd name="T0" fmla="*/ 1854 w 1854"/>
                <a:gd name="T1" fmla="*/ 1858 h 1858"/>
                <a:gd name="T2" fmla="*/ 0 w 1854"/>
                <a:gd name="T3" fmla="*/ 1858 h 1858"/>
                <a:gd name="T4" fmla="*/ 0 w 1854"/>
                <a:gd name="T5" fmla="*/ 0 h 1858"/>
                <a:gd name="T6" fmla="*/ 1854 w 1854"/>
                <a:gd name="T7" fmla="*/ 1858 h 1858"/>
                <a:gd name="T8" fmla="*/ 1854 w 1854"/>
                <a:gd name="T9" fmla="*/ 1858 h 18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854" h="1858">
                  <a:moveTo>
                    <a:pt x="1854" y="1858"/>
                  </a:moveTo>
                  <a:lnTo>
                    <a:pt x="0" y="1858"/>
                  </a:lnTo>
                  <a:lnTo>
                    <a:pt x="0" y="0"/>
                  </a:lnTo>
                  <a:lnTo>
                    <a:pt x="1854" y="1858"/>
                  </a:lnTo>
                  <a:lnTo>
                    <a:pt x="1854" y="185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50000">
                  <a:schemeClr val="bg1"/>
                </a:gs>
                <a:gs pos="100000">
                  <a:schemeClr val="bg2"/>
                </a:gs>
              </a:gsLst>
              <a:lin ang="189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7" name="Freeform 5"/>
            <p:cNvSpPr>
              <a:spLocks/>
            </p:cNvSpPr>
            <p:nvPr/>
          </p:nvSpPr>
          <p:spPr bwMode="ltGray">
            <a:xfrm>
              <a:off x="0" y="2735"/>
              <a:ext cx="1745" cy="1577"/>
            </a:xfrm>
            <a:custGeom>
              <a:avLst/>
              <a:gdLst>
                <a:gd name="T0" fmla="*/ 1640 w 1745"/>
                <a:gd name="T1" fmla="*/ 1377 h 1577"/>
                <a:gd name="T2" fmla="*/ 1692 w 1745"/>
                <a:gd name="T3" fmla="*/ 1479 h 1577"/>
                <a:gd name="T4" fmla="*/ 1732 w 1745"/>
                <a:gd name="T5" fmla="*/ 1577 h 1577"/>
                <a:gd name="T6" fmla="*/ 1745 w 1745"/>
                <a:gd name="T7" fmla="*/ 1577 h 1577"/>
                <a:gd name="T8" fmla="*/ 1703 w 1745"/>
                <a:gd name="T9" fmla="*/ 1469 h 1577"/>
                <a:gd name="T10" fmla="*/ 1649 w 1745"/>
                <a:gd name="T11" fmla="*/ 1367 h 1577"/>
                <a:gd name="T12" fmla="*/ 1535 w 1745"/>
                <a:gd name="T13" fmla="*/ 1157 h 1577"/>
                <a:gd name="T14" fmla="*/ 1395 w 1745"/>
                <a:gd name="T15" fmla="*/ 951 h 1577"/>
                <a:gd name="T16" fmla="*/ 1236 w 1745"/>
                <a:gd name="T17" fmla="*/ 756 h 1577"/>
                <a:gd name="T18" fmla="*/ 1061 w 1745"/>
                <a:gd name="T19" fmla="*/ 582 h 1577"/>
                <a:gd name="T20" fmla="*/ 876 w 1745"/>
                <a:gd name="T21" fmla="*/ 426 h 1577"/>
                <a:gd name="T22" fmla="*/ 672 w 1745"/>
                <a:gd name="T23" fmla="*/ 294 h 1577"/>
                <a:gd name="T24" fmla="*/ 455 w 1745"/>
                <a:gd name="T25" fmla="*/ 174 h 1577"/>
                <a:gd name="T26" fmla="*/ 234 w 1745"/>
                <a:gd name="T27" fmla="*/ 78 h 1577"/>
                <a:gd name="T28" fmla="*/ 0 w 1745"/>
                <a:gd name="T29" fmla="*/ 0 h 1577"/>
                <a:gd name="T30" fmla="*/ 0 w 1745"/>
                <a:gd name="T31" fmla="*/ 12 h 1577"/>
                <a:gd name="T32" fmla="*/ 222 w 1745"/>
                <a:gd name="T33" fmla="*/ 89 h 1577"/>
                <a:gd name="T34" fmla="*/ 446 w 1745"/>
                <a:gd name="T35" fmla="*/ 185 h 1577"/>
                <a:gd name="T36" fmla="*/ 662 w 1745"/>
                <a:gd name="T37" fmla="*/ 305 h 1577"/>
                <a:gd name="T38" fmla="*/ 866 w 1745"/>
                <a:gd name="T39" fmla="*/ 437 h 1577"/>
                <a:gd name="T40" fmla="*/ 1052 w 1745"/>
                <a:gd name="T41" fmla="*/ 593 h 1577"/>
                <a:gd name="T42" fmla="*/ 1226 w 1745"/>
                <a:gd name="T43" fmla="*/ 767 h 1577"/>
                <a:gd name="T44" fmla="*/ 1385 w 1745"/>
                <a:gd name="T45" fmla="*/ 960 h 1577"/>
                <a:gd name="T46" fmla="*/ 1526 w 1745"/>
                <a:gd name="T47" fmla="*/ 1167 h 1577"/>
                <a:gd name="T48" fmla="*/ 1640 w 1745"/>
                <a:gd name="T49" fmla="*/ 1377 h 15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1745" h="1577">
                  <a:moveTo>
                    <a:pt x="1640" y="1377"/>
                  </a:moveTo>
                  <a:lnTo>
                    <a:pt x="1692" y="1479"/>
                  </a:lnTo>
                  <a:lnTo>
                    <a:pt x="1732" y="1577"/>
                  </a:lnTo>
                  <a:lnTo>
                    <a:pt x="1745" y="1577"/>
                  </a:lnTo>
                  <a:lnTo>
                    <a:pt x="1703" y="1469"/>
                  </a:lnTo>
                  <a:lnTo>
                    <a:pt x="1649" y="1367"/>
                  </a:lnTo>
                  <a:lnTo>
                    <a:pt x="1535" y="1157"/>
                  </a:lnTo>
                  <a:lnTo>
                    <a:pt x="1395" y="951"/>
                  </a:lnTo>
                  <a:lnTo>
                    <a:pt x="1236" y="756"/>
                  </a:lnTo>
                  <a:lnTo>
                    <a:pt x="1061" y="582"/>
                  </a:lnTo>
                  <a:lnTo>
                    <a:pt x="876" y="426"/>
                  </a:lnTo>
                  <a:lnTo>
                    <a:pt x="672" y="294"/>
                  </a:lnTo>
                  <a:lnTo>
                    <a:pt x="455" y="174"/>
                  </a:lnTo>
                  <a:lnTo>
                    <a:pt x="234" y="78"/>
                  </a:lnTo>
                  <a:lnTo>
                    <a:pt x="0" y="0"/>
                  </a:lnTo>
                  <a:lnTo>
                    <a:pt x="0" y="12"/>
                  </a:lnTo>
                  <a:lnTo>
                    <a:pt x="222" y="89"/>
                  </a:lnTo>
                  <a:lnTo>
                    <a:pt x="446" y="185"/>
                  </a:lnTo>
                  <a:lnTo>
                    <a:pt x="662" y="305"/>
                  </a:lnTo>
                  <a:lnTo>
                    <a:pt x="866" y="437"/>
                  </a:lnTo>
                  <a:lnTo>
                    <a:pt x="1052" y="593"/>
                  </a:lnTo>
                  <a:lnTo>
                    <a:pt x="1226" y="767"/>
                  </a:lnTo>
                  <a:lnTo>
                    <a:pt x="1385" y="960"/>
                  </a:lnTo>
                  <a:lnTo>
                    <a:pt x="1526" y="1167"/>
                  </a:lnTo>
                  <a:lnTo>
                    <a:pt x="1640" y="1377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50000">
                  <a:schemeClr val="bg2"/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8" name="Freeform 6"/>
            <p:cNvSpPr>
              <a:spLocks/>
            </p:cNvSpPr>
            <p:nvPr/>
          </p:nvSpPr>
          <p:spPr bwMode="ltGray">
            <a:xfrm>
              <a:off x="0" y="2544"/>
              <a:ext cx="1745" cy="1768"/>
            </a:xfrm>
            <a:custGeom>
              <a:avLst/>
              <a:gdLst>
                <a:gd name="T0" fmla="*/ 0 w 1745"/>
                <a:gd name="T1" fmla="*/ 0 h 1768"/>
                <a:gd name="T2" fmla="*/ 0 w 1745"/>
                <a:gd name="T3" fmla="*/ 12 h 1768"/>
                <a:gd name="T4" fmla="*/ 210 w 1745"/>
                <a:gd name="T5" fmla="*/ 88 h 1768"/>
                <a:gd name="T6" fmla="*/ 426 w 1745"/>
                <a:gd name="T7" fmla="*/ 190 h 1768"/>
                <a:gd name="T8" fmla="*/ 630 w 1745"/>
                <a:gd name="T9" fmla="*/ 304 h 1768"/>
                <a:gd name="T10" fmla="*/ 818 w 1745"/>
                <a:gd name="T11" fmla="*/ 442 h 1768"/>
                <a:gd name="T12" fmla="*/ 998 w 1745"/>
                <a:gd name="T13" fmla="*/ 592 h 1768"/>
                <a:gd name="T14" fmla="*/ 1164 w 1745"/>
                <a:gd name="T15" fmla="*/ 766 h 1768"/>
                <a:gd name="T16" fmla="*/ 1310 w 1745"/>
                <a:gd name="T17" fmla="*/ 942 h 1768"/>
                <a:gd name="T18" fmla="*/ 1454 w 1745"/>
                <a:gd name="T19" fmla="*/ 1146 h 1768"/>
                <a:gd name="T20" fmla="*/ 1536 w 1745"/>
                <a:gd name="T21" fmla="*/ 1298 h 1768"/>
                <a:gd name="T22" fmla="*/ 1614 w 1745"/>
                <a:gd name="T23" fmla="*/ 1456 h 1768"/>
                <a:gd name="T24" fmla="*/ 1682 w 1745"/>
                <a:gd name="T25" fmla="*/ 1616 h 1768"/>
                <a:gd name="T26" fmla="*/ 1733 w 1745"/>
                <a:gd name="T27" fmla="*/ 1768 h 1768"/>
                <a:gd name="T28" fmla="*/ 1745 w 1745"/>
                <a:gd name="T29" fmla="*/ 1768 h 1768"/>
                <a:gd name="T30" fmla="*/ 1691 w 1745"/>
                <a:gd name="T31" fmla="*/ 1606 h 1768"/>
                <a:gd name="T32" fmla="*/ 1623 w 1745"/>
                <a:gd name="T33" fmla="*/ 1445 h 1768"/>
                <a:gd name="T34" fmla="*/ 1547 w 1745"/>
                <a:gd name="T35" fmla="*/ 1288 h 1768"/>
                <a:gd name="T36" fmla="*/ 1463 w 1745"/>
                <a:gd name="T37" fmla="*/ 1136 h 1768"/>
                <a:gd name="T38" fmla="*/ 1320 w 1745"/>
                <a:gd name="T39" fmla="*/ 932 h 1768"/>
                <a:gd name="T40" fmla="*/ 1173 w 1745"/>
                <a:gd name="T41" fmla="*/ 755 h 1768"/>
                <a:gd name="T42" fmla="*/ 1008 w 1745"/>
                <a:gd name="T43" fmla="*/ 581 h 1768"/>
                <a:gd name="T44" fmla="*/ 827 w 1745"/>
                <a:gd name="T45" fmla="*/ 431 h 1768"/>
                <a:gd name="T46" fmla="*/ 642 w 1745"/>
                <a:gd name="T47" fmla="*/ 293 h 1768"/>
                <a:gd name="T48" fmla="*/ 437 w 1745"/>
                <a:gd name="T49" fmla="*/ 179 h 1768"/>
                <a:gd name="T50" fmla="*/ 222 w 1745"/>
                <a:gd name="T51" fmla="*/ 78 h 1768"/>
                <a:gd name="T52" fmla="*/ 0 w 1745"/>
                <a:gd name="T53" fmla="*/ 0 h 1768"/>
                <a:gd name="T54" fmla="*/ 0 w 1745"/>
                <a:gd name="T55" fmla="*/ 0 h 17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1745" h="1768">
                  <a:moveTo>
                    <a:pt x="0" y="0"/>
                  </a:moveTo>
                  <a:lnTo>
                    <a:pt x="0" y="12"/>
                  </a:lnTo>
                  <a:lnTo>
                    <a:pt x="210" y="88"/>
                  </a:lnTo>
                  <a:lnTo>
                    <a:pt x="426" y="190"/>
                  </a:lnTo>
                  <a:lnTo>
                    <a:pt x="630" y="304"/>
                  </a:lnTo>
                  <a:lnTo>
                    <a:pt x="818" y="442"/>
                  </a:lnTo>
                  <a:lnTo>
                    <a:pt x="998" y="592"/>
                  </a:lnTo>
                  <a:lnTo>
                    <a:pt x="1164" y="766"/>
                  </a:lnTo>
                  <a:lnTo>
                    <a:pt x="1310" y="942"/>
                  </a:lnTo>
                  <a:lnTo>
                    <a:pt x="1454" y="1146"/>
                  </a:lnTo>
                  <a:lnTo>
                    <a:pt x="1536" y="1298"/>
                  </a:lnTo>
                  <a:lnTo>
                    <a:pt x="1614" y="1456"/>
                  </a:lnTo>
                  <a:lnTo>
                    <a:pt x="1682" y="1616"/>
                  </a:lnTo>
                  <a:lnTo>
                    <a:pt x="1733" y="1768"/>
                  </a:lnTo>
                  <a:lnTo>
                    <a:pt x="1745" y="1768"/>
                  </a:lnTo>
                  <a:lnTo>
                    <a:pt x="1691" y="1606"/>
                  </a:lnTo>
                  <a:lnTo>
                    <a:pt x="1623" y="1445"/>
                  </a:lnTo>
                  <a:lnTo>
                    <a:pt x="1547" y="1288"/>
                  </a:lnTo>
                  <a:lnTo>
                    <a:pt x="1463" y="1136"/>
                  </a:lnTo>
                  <a:lnTo>
                    <a:pt x="1320" y="932"/>
                  </a:lnTo>
                  <a:lnTo>
                    <a:pt x="1173" y="755"/>
                  </a:lnTo>
                  <a:lnTo>
                    <a:pt x="1008" y="581"/>
                  </a:lnTo>
                  <a:lnTo>
                    <a:pt x="827" y="431"/>
                  </a:lnTo>
                  <a:lnTo>
                    <a:pt x="642" y="293"/>
                  </a:lnTo>
                  <a:lnTo>
                    <a:pt x="437" y="179"/>
                  </a:lnTo>
                  <a:lnTo>
                    <a:pt x="222" y="78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50000">
                  <a:schemeClr val="bg2"/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9" name="Oval 7"/>
            <p:cNvSpPr>
              <a:spLocks noChangeArrowheads="1"/>
            </p:cNvSpPr>
            <p:nvPr/>
          </p:nvSpPr>
          <p:spPr bwMode="ltGray">
            <a:xfrm>
              <a:off x="209" y="2784"/>
              <a:ext cx="86" cy="86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189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9pPr>
            </a:lstStyle>
            <a:p>
              <a:pPr eaLnBrk="1" hangingPunct="1"/>
              <a:endParaRPr lang="cs-CZ" altLang="cs-CZ"/>
            </a:p>
          </p:txBody>
        </p:sp>
        <p:sp>
          <p:nvSpPr>
            <p:cNvPr id="10" name="Oval 8"/>
            <p:cNvSpPr>
              <a:spLocks noChangeArrowheads="1"/>
            </p:cNvSpPr>
            <p:nvPr/>
          </p:nvSpPr>
          <p:spPr bwMode="ltGray">
            <a:xfrm>
              <a:off x="1536" y="3884"/>
              <a:ext cx="92" cy="92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9pPr>
            </a:lstStyle>
            <a:p>
              <a:pPr eaLnBrk="1" hangingPunct="1"/>
              <a:endParaRPr lang="cs-CZ" altLang="cs-CZ"/>
            </a:p>
          </p:txBody>
        </p:sp>
        <p:sp>
          <p:nvSpPr>
            <p:cNvPr id="11" name="Oval 9"/>
            <p:cNvSpPr>
              <a:spLocks noChangeArrowheads="1"/>
            </p:cNvSpPr>
            <p:nvPr/>
          </p:nvSpPr>
          <p:spPr bwMode="ltGray">
            <a:xfrm>
              <a:off x="791" y="2723"/>
              <a:ext cx="121" cy="12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189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9pPr>
            </a:lstStyle>
            <a:p>
              <a:pPr eaLnBrk="1" hangingPunct="1"/>
              <a:endParaRPr lang="cs-CZ" altLang="cs-CZ"/>
            </a:p>
          </p:txBody>
        </p:sp>
      </p:grpSp>
      <p:sp>
        <p:nvSpPr>
          <p:cNvPr id="5130" name="Rectangle 10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873250"/>
            <a:ext cx="7772400" cy="1555750"/>
          </a:xfrm>
        </p:spPr>
        <p:txBody>
          <a:bodyPr/>
          <a:lstStyle>
            <a:lvl1pPr>
              <a:defRPr sz="4800"/>
            </a:lvl1pPr>
          </a:lstStyle>
          <a:p>
            <a:pPr lvl="0"/>
            <a:r>
              <a:rPr lang="cs-CZ" altLang="cs-CZ" noProof="0" smtClean="0"/>
              <a:t>Klepnutím lze upravit styl předlohy nadpisů.</a:t>
            </a:r>
          </a:p>
        </p:txBody>
      </p:sp>
      <p:sp>
        <p:nvSpPr>
          <p:cNvPr id="5131" name="Rectangle 11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pPr lvl="0"/>
            <a:r>
              <a:rPr lang="cs-CZ" altLang="cs-CZ" noProof="0" smtClean="0"/>
              <a:t>Klepnutím lze upravit styl předlohy podnadpisů.</a:t>
            </a:r>
          </a:p>
        </p:txBody>
      </p:sp>
      <p:sp>
        <p:nvSpPr>
          <p:cNvPr id="12" name="Rectangle 12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3" name="Rectangle 13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4" name="Rectangle 14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AFC73B93-9B5A-403E-B4E7-EB88438FD35E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5508697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2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13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14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556D539-8343-42DB-9FC6-44C02B7BCAAB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4841931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12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13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14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CF10DF8-3017-46BC-805D-D31FE2C93414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4168979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14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E7BA2CB-78FB-4DDE-B6CA-7CA653BC75A6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8636876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12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8" name="Rectangle 13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9" name="Rectangle 14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2CF10B1-C0DE-4468-A996-505EA32FC2B7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6043682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12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Rectangle 13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14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B09C28F-558F-4FFC-8183-DE9D31ED8E50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7351151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2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3" name="Rectangle 13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Rectangle 14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CABAC95-002C-43C3-91FA-4A7B521A3DBF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1037252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14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CD0BA18-8B50-48E3-80D6-56BF99B39C46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6702459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14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E30C70F-2F90-463B-B816-B2C302CE898E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8352255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2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13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14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3772D4D-B9F2-4CEE-8AAF-B132593156E8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0070146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7813"/>
            <a:ext cx="2057400" cy="5853112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7813"/>
            <a:ext cx="6019800" cy="585311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2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13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14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7BE0FEB-2846-4595-B2C5-8D34B11D0AD9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29862316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277813"/>
            <a:ext cx="8229600" cy="58531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12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Rectangle 13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14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54C1853-90E4-44EB-8DE7-C9088ACF1591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9203231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0" y="3902075"/>
            <a:ext cx="3400425" cy="2949575"/>
            <a:chOff x="0" y="2458"/>
            <a:chExt cx="2142" cy="1858"/>
          </a:xfrm>
        </p:grpSpPr>
        <p:sp>
          <p:nvSpPr>
            <p:cNvPr id="4099" name="Freeform 3"/>
            <p:cNvSpPr>
              <a:spLocks/>
            </p:cNvSpPr>
            <p:nvPr/>
          </p:nvSpPr>
          <p:spPr bwMode="ltGray">
            <a:xfrm>
              <a:off x="0" y="2508"/>
              <a:ext cx="2142" cy="1804"/>
            </a:xfrm>
            <a:custGeom>
              <a:avLst/>
              <a:gdLst>
                <a:gd name="T0" fmla="*/ 329 w 2135"/>
                <a:gd name="T1" fmla="*/ 66 h 1804"/>
                <a:gd name="T2" fmla="*/ 161 w 2135"/>
                <a:gd name="T3" fmla="*/ 30 h 1804"/>
                <a:gd name="T4" fmla="*/ 0 w 2135"/>
                <a:gd name="T5" fmla="*/ 0 h 1804"/>
                <a:gd name="T6" fmla="*/ 0 w 2135"/>
                <a:gd name="T7" fmla="*/ 12 h 1804"/>
                <a:gd name="T8" fmla="*/ 161 w 2135"/>
                <a:gd name="T9" fmla="*/ 42 h 1804"/>
                <a:gd name="T10" fmla="*/ 323 w 2135"/>
                <a:gd name="T11" fmla="*/ 78 h 1804"/>
                <a:gd name="T12" fmla="*/ 556 w 2135"/>
                <a:gd name="T13" fmla="*/ 150 h 1804"/>
                <a:gd name="T14" fmla="*/ 777 w 2135"/>
                <a:gd name="T15" fmla="*/ 245 h 1804"/>
                <a:gd name="T16" fmla="*/ 993 w 2135"/>
                <a:gd name="T17" fmla="*/ 365 h 1804"/>
                <a:gd name="T18" fmla="*/ 1196 w 2135"/>
                <a:gd name="T19" fmla="*/ 503 h 1804"/>
                <a:gd name="T20" fmla="*/ 1381 w 2135"/>
                <a:gd name="T21" fmla="*/ 653 h 1804"/>
                <a:gd name="T22" fmla="*/ 1555 w 2135"/>
                <a:gd name="T23" fmla="*/ 827 h 1804"/>
                <a:gd name="T24" fmla="*/ 1710 w 2135"/>
                <a:gd name="T25" fmla="*/ 1019 h 1804"/>
                <a:gd name="T26" fmla="*/ 1854 w 2135"/>
                <a:gd name="T27" fmla="*/ 1229 h 1804"/>
                <a:gd name="T28" fmla="*/ 1937 w 2135"/>
                <a:gd name="T29" fmla="*/ 1366 h 1804"/>
                <a:gd name="T30" fmla="*/ 2009 w 2135"/>
                <a:gd name="T31" fmla="*/ 1510 h 1804"/>
                <a:gd name="T32" fmla="*/ 2069 w 2135"/>
                <a:gd name="T33" fmla="*/ 1654 h 1804"/>
                <a:gd name="T34" fmla="*/ 2123 w 2135"/>
                <a:gd name="T35" fmla="*/ 1804 h 1804"/>
                <a:gd name="T36" fmla="*/ 2135 w 2135"/>
                <a:gd name="T37" fmla="*/ 1804 h 1804"/>
                <a:gd name="T38" fmla="*/ 2081 w 2135"/>
                <a:gd name="T39" fmla="*/ 1654 h 1804"/>
                <a:gd name="T40" fmla="*/ 2021 w 2135"/>
                <a:gd name="T41" fmla="*/ 1510 h 1804"/>
                <a:gd name="T42" fmla="*/ 1949 w 2135"/>
                <a:gd name="T43" fmla="*/ 1366 h 1804"/>
                <a:gd name="T44" fmla="*/ 1866 w 2135"/>
                <a:gd name="T45" fmla="*/ 1223 h 1804"/>
                <a:gd name="T46" fmla="*/ 1722 w 2135"/>
                <a:gd name="T47" fmla="*/ 1013 h 1804"/>
                <a:gd name="T48" fmla="*/ 1561 w 2135"/>
                <a:gd name="T49" fmla="*/ 821 h 1804"/>
                <a:gd name="T50" fmla="*/ 1387 w 2135"/>
                <a:gd name="T51" fmla="*/ 647 h 1804"/>
                <a:gd name="T52" fmla="*/ 1202 w 2135"/>
                <a:gd name="T53" fmla="*/ 491 h 1804"/>
                <a:gd name="T54" fmla="*/ 999 w 2135"/>
                <a:gd name="T55" fmla="*/ 353 h 1804"/>
                <a:gd name="T56" fmla="*/ 783 w 2135"/>
                <a:gd name="T57" fmla="*/ 239 h 1804"/>
                <a:gd name="T58" fmla="*/ 562 w 2135"/>
                <a:gd name="T59" fmla="*/ 138 h 1804"/>
                <a:gd name="T60" fmla="*/ 329 w 2135"/>
                <a:gd name="T61" fmla="*/ 66 h 1804"/>
                <a:gd name="T62" fmla="*/ 329 w 2135"/>
                <a:gd name="T63" fmla="*/ 66 h 18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2135" h="1804">
                  <a:moveTo>
                    <a:pt x="329" y="66"/>
                  </a:moveTo>
                  <a:lnTo>
                    <a:pt x="161" y="30"/>
                  </a:lnTo>
                  <a:lnTo>
                    <a:pt x="0" y="0"/>
                  </a:lnTo>
                  <a:lnTo>
                    <a:pt x="0" y="12"/>
                  </a:lnTo>
                  <a:lnTo>
                    <a:pt x="161" y="42"/>
                  </a:lnTo>
                  <a:lnTo>
                    <a:pt x="323" y="78"/>
                  </a:lnTo>
                  <a:lnTo>
                    <a:pt x="556" y="150"/>
                  </a:lnTo>
                  <a:lnTo>
                    <a:pt x="777" y="245"/>
                  </a:lnTo>
                  <a:lnTo>
                    <a:pt x="993" y="365"/>
                  </a:lnTo>
                  <a:lnTo>
                    <a:pt x="1196" y="503"/>
                  </a:lnTo>
                  <a:lnTo>
                    <a:pt x="1381" y="653"/>
                  </a:lnTo>
                  <a:lnTo>
                    <a:pt x="1555" y="827"/>
                  </a:lnTo>
                  <a:lnTo>
                    <a:pt x="1710" y="1019"/>
                  </a:lnTo>
                  <a:lnTo>
                    <a:pt x="1854" y="1229"/>
                  </a:lnTo>
                  <a:lnTo>
                    <a:pt x="1937" y="1366"/>
                  </a:lnTo>
                  <a:lnTo>
                    <a:pt x="2009" y="1510"/>
                  </a:lnTo>
                  <a:lnTo>
                    <a:pt x="2069" y="1654"/>
                  </a:lnTo>
                  <a:lnTo>
                    <a:pt x="2123" y="1804"/>
                  </a:lnTo>
                  <a:lnTo>
                    <a:pt x="2135" y="1804"/>
                  </a:lnTo>
                  <a:lnTo>
                    <a:pt x="2081" y="1654"/>
                  </a:lnTo>
                  <a:lnTo>
                    <a:pt x="2021" y="1510"/>
                  </a:lnTo>
                  <a:lnTo>
                    <a:pt x="1949" y="1366"/>
                  </a:lnTo>
                  <a:lnTo>
                    <a:pt x="1866" y="1223"/>
                  </a:lnTo>
                  <a:lnTo>
                    <a:pt x="1722" y="1013"/>
                  </a:lnTo>
                  <a:lnTo>
                    <a:pt x="1561" y="821"/>
                  </a:lnTo>
                  <a:lnTo>
                    <a:pt x="1387" y="647"/>
                  </a:lnTo>
                  <a:lnTo>
                    <a:pt x="1202" y="491"/>
                  </a:lnTo>
                  <a:lnTo>
                    <a:pt x="999" y="353"/>
                  </a:lnTo>
                  <a:lnTo>
                    <a:pt x="783" y="239"/>
                  </a:lnTo>
                  <a:lnTo>
                    <a:pt x="562" y="138"/>
                  </a:lnTo>
                  <a:lnTo>
                    <a:pt x="329" y="66"/>
                  </a:lnTo>
                  <a:lnTo>
                    <a:pt x="329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50000">
                  <a:schemeClr val="bg2"/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100" name="Freeform 4"/>
            <p:cNvSpPr>
              <a:spLocks/>
            </p:cNvSpPr>
            <p:nvPr/>
          </p:nvSpPr>
          <p:spPr bwMode="hidden">
            <a:xfrm>
              <a:off x="0" y="2458"/>
              <a:ext cx="1854" cy="1858"/>
            </a:xfrm>
            <a:custGeom>
              <a:avLst/>
              <a:gdLst>
                <a:gd name="T0" fmla="*/ 1854 w 1854"/>
                <a:gd name="T1" fmla="*/ 1858 h 1858"/>
                <a:gd name="T2" fmla="*/ 0 w 1854"/>
                <a:gd name="T3" fmla="*/ 1858 h 1858"/>
                <a:gd name="T4" fmla="*/ 0 w 1854"/>
                <a:gd name="T5" fmla="*/ 0 h 1858"/>
                <a:gd name="T6" fmla="*/ 1854 w 1854"/>
                <a:gd name="T7" fmla="*/ 1858 h 1858"/>
                <a:gd name="T8" fmla="*/ 1854 w 1854"/>
                <a:gd name="T9" fmla="*/ 1858 h 18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854" h="1858">
                  <a:moveTo>
                    <a:pt x="1854" y="1858"/>
                  </a:moveTo>
                  <a:lnTo>
                    <a:pt x="0" y="1858"/>
                  </a:lnTo>
                  <a:lnTo>
                    <a:pt x="0" y="0"/>
                  </a:lnTo>
                  <a:lnTo>
                    <a:pt x="1854" y="1858"/>
                  </a:lnTo>
                  <a:lnTo>
                    <a:pt x="1854" y="185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50000">
                  <a:schemeClr val="bg1"/>
                </a:gs>
                <a:gs pos="100000">
                  <a:schemeClr val="bg2"/>
                </a:gs>
              </a:gsLst>
              <a:lin ang="189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101" name="Freeform 5"/>
            <p:cNvSpPr>
              <a:spLocks/>
            </p:cNvSpPr>
            <p:nvPr/>
          </p:nvSpPr>
          <p:spPr bwMode="ltGray">
            <a:xfrm>
              <a:off x="0" y="2735"/>
              <a:ext cx="1745" cy="1577"/>
            </a:xfrm>
            <a:custGeom>
              <a:avLst/>
              <a:gdLst>
                <a:gd name="T0" fmla="*/ 1640 w 1745"/>
                <a:gd name="T1" fmla="*/ 1377 h 1577"/>
                <a:gd name="T2" fmla="*/ 1692 w 1745"/>
                <a:gd name="T3" fmla="*/ 1479 h 1577"/>
                <a:gd name="T4" fmla="*/ 1732 w 1745"/>
                <a:gd name="T5" fmla="*/ 1577 h 1577"/>
                <a:gd name="T6" fmla="*/ 1745 w 1745"/>
                <a:gd name="T7" fmla="*/ 1577 h 1577"/>
                <a:gd name="T8" fmla="*/ 1703 w 1745"/>
                <a:gd name="T9" fmla="*/ 1469 h 1577"/>
                <a:gd name="T10" fmla="*/ 1649 w 1745"/>
                <a:gd name="T11" fmla="*/ 1367 h 1577"/>
                <a:gd name="T12" fmla="*/ 1535 w 1745"/>
                <a:gd name="T13" fmla="*/ 1157 h 1577"/>
                <a:gd name="T14" fmla="*/ 1395 w 1745"/>
                <a:gd name="T15" fmla="*/ 951 h 1577"/>
                <a:gd name="T16" fmla="*/ 1236 w 1745"/>
                <a:gd name="T17" fmla="*/ 756 h 1577"/>
                <a:gd name="T18" fmla="*/ 1061 w 1745"/>
                <a:gd name="T19" fmla="*/ 582 h 1577"/>
                <a:gd name="T20" fmla="*/ 876 w 1745"/>
                <a:gd name="T21" fmla="*/ 426 h 1577"/>
                <a:gd name="T22" fmla="*/ 672 w 1745"/>
                <a:gd name="T23" fmla="*/ 294 h 1577"/>
                <a:gd name="T24" fmla="*/ 455 w 1745"/>
                <a:gd name="T25" fmla="*/ 174 h 1577"/>
                <a:gd name="T26" fmla="*/ 234 w 1745"/>
                <a:gd name="T27" fmla="*/ 78 h 1577"/>
                <a:gd name="T28" fmla="*/ 0 w 1745"/>
                <a:gd name="T29" fmla="*/ 0 h 1577"/>
                <a:gd name="T30" fmla="*/ 0 w 1745"/>
                <a:gd name="T31" fmla="*/ 12 h 1577"/>
                <a:gd name="T32" fmla="*/ 222 w 1745"/>
                <a:gd name="T33" fmla="*/ 89 h 1577"/>
                <a:gd name="T34" fmla="*/ 446 w 1745"/>
                <a:gd name="T35" fmla="*/ 185 h 1577"/>
                <a:gd name="T36" fmla="*/ 662 w 1745"/>
                <a:gd name="T37" fmla="*/ 305 h 1577"/>
                <a:gd name="T38" fmla="*/ 866 w 1745"/>
                <a:gd name="T39" fmla="*/ 437 h 1577"/>
                <a:gd name="T40" fmla="*/ 1052 w 1745"/>
                <a:gd name="T41" fmla="*/ 593 h 1577"/>
                <a:gd name="T42" fmla="*/ 1226 w 1745"/>
                <a:gd name="T43" fmla="*/ 767 h 1577"/>
                <a:gd name="T44" fmla="*/ 1385 w 1745"/>
                <a:gd name="T45" fmla="*/ 960 h 1577"/>
                <a:gd name="T46" fmla="*/ 1526 w 1745"/>
                <a:gd name="T47" fmla="*/ 1167 h 1577"/>
                <a:gd name="T48" fmla="*/ 1640 w 1745"/>
                <a:gd name="T49" fmla="*/ 1377 h 15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1745" h="1577">
                  <a:moveTo>
                    <a:pt x="1640" y="1377"/>
                  </a:moveTo>
                  <a:lnTo>
                    <a:pt x="1692" y="1479"/>
                  </a:lnTo>
                  <a:lnTo>
                    <a:pt x="1732" y="1577"/>
                  </a:lnTo>
                  <a:lnTo>
                    <a:pt x="1745" y="1577"/>
                  </a:lnTo>
                  <a:lnTo>
                    <a:pt x="1703" y="1469"/>
                  </a:lnTo>
                  <a:lnTo>
                    <a:pt x="1649" y="1367"/>
                  </a:lnTo>
                  <a:lnTo>
                    <a:pt x="1535" y="1157"/>
                  </a:lnTo>
                  <a:lnTo>
                    <a:pt x="1395" y="951"/>
                  </a:lnTo>
                  <a:lnTo>
                    <a:pt x="1236" y="756"/>
                  </a:lnTo>
                  <a:lnTo>
                    <a:pt x="1061" y="582"/>
                  </a:lnTo>
                  <a:lnTo>
                    <a:pt x="876" y="426"/>
                  </a:lnTo>
                  <a:lnTo>
                    <a:pt x="672" y="294"/>
                  </a:lnTo>
                  <a:lnTo>
                    <a:pt x="455" y="174"/>
                  </a:lnTo>
                  <a:lnTo>
                    <a:pt x="234" y="78"/>
                  </a:lnTo>
                  <a:lnTo>
                    <a:pt x="0" y="0"/>
                  </a:lnTo>
                  <a:lnTo>
                    <a:pt x="0" y="12"/>
                  </a:lnTo>
                  <a:lnTo>
                    <a:pt x="222" y="89"/>
                  </a:lnTo>
                  <a:lnTo>
                    <a:pt x="446" y="185"/>
                  </a:lnTo>
                  <a:lnTo>
                    <a:pt x="662" y="305"/>
                  </a:lnTo>
                  <a:lnTo>
                    <a:pt x="866" y="437"/>
                  </a:lnTo>
                  <a:lnTo>
                    <a:pt x="1052" y="593"/>
                  </a:lnTo>
                  <a:lnTo>
                    <a:pt x="1226" y="767"/>
                  </a:lnTo>
                  <a:lnTo>
                    <a:pt x="1385" y="960"/>
                  </a:lnTo>
                  <a:lnTo>
                    <a:pt x="1526" y="1167"/>
                  </a:lnTo>
                  <a:lnTo>
                    <a:pt x="1640" y="1377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50000">
                  <a:schemeClr val="bg2"/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102" name="Freeform 6"/>
            <p:cNvSpPr>
              <a:spLocks/>
            </p:cNvSpPr>
            <p:nvPr/>
          </p:nvSpPr>
          <p:spPr bwMode="ltGray">
            <a:xfrm>
              <a:off x="0" y="2544"/>
              <a:ext cx="1745" cy="1768"/>
            </a:xfrm>
            <a:custGeom>
              <a:avLst/>
              <a:gdLst>
                <a:gd name="T0" fmla="*/ 0 w 1745"/>
                <a:gd name="T1" fmla="*/ 0 h 1768"/>
                <a:gd name="T2" fmla="*/ 0 w 1745"/>
                <a:gd name="T3" fmla="*/ 12 h 1768"/>
                <a:gd name="T4" fmla="*/ 210 w 1745"/>
                <a:gd name="T5" fmla="*/ 88 h 1768"/>
                <a:gd name="T6" fmla="*/ 426 w 1745"/>
                <a:gd name="T7" fmla="*/ 190 h 1768"/>
                <a:gd name="T8" fmla="*/ 630 w 1745"/>
                <a:gd name="T9" fmla="*/ 304 h 1768"/>
                <a:gd name="T10" fmla="*/ 818 w 1745"/>
                <a:gd name="T11" fmla="*/ 442 h 1768"/>
                <a:gd name="T12" fmla="*/ 998 w 1745"/>
                <a:gd name="T13" fmla="*/ 592 h 1768"/>
                <a:gd name="T14" fmla="*/ 1164 w 1745"/>
                <a:gd name="T15" fmla="*/ 766 h 1768"/>
                <a:gd name="T16" fmla="*/ 1310 w 1745"/>
                <a:gd name="T17" fmla="*/ 942 h 1768"/>
                <a:gd name="T18" fmla="*/ 1454 w 1745"/>
                <a:gd name="T19" fmla="*/ 1146 h 1768"/>
                <a:gd name="T20" fmla="*/ 1536 w 1745"/>
                <a:gd name="T21" fmla="*/ 1298 h 1768"/>
                <a:gd name="T22" fmla="*/ 1614 w 1745"/>
                <a:gd name="T23" fmla="*/ 1456 h 1768"/>
                <a:gd name="T24" fmla="*/ 1682 w 1745"/>
                <a:gd name="T25" fmla="*/ 1616 h 1768"/>
                <a:gd name="T26" fmla="*/ 1733 w 1745"/>
                <a:gd name="T27" fmla="*/ 1768 h 1768"/>
                <a:gd name="T28" fmla="*/ 1745 w 1745"/>
                <a:gd name="T29" fmla="*/ 1768 h 1768"/>
                <a:gd name="T30" fmla="*/ 1691 w 1745"/>
                <a:gd name="T31" fmla="*/ 1606 h 1768"/>
                <a:gd name="T32" fmla="*/ 1623 w 1745"/>
                <a:gd name="T33" fmla="*/ 1445 h 1768"/>
                <a:gd name="T34" fmla="*/ 1547 w 1745"/>
                <a:gd name="T35" fmla="*/ 1288 h 1768"/>
                <a:gd name="T36" fmla="*/ 1463 w 1745"/>
                <a:gd name="T37" fmla="*/ 1136 h 1768"/>
                <a:gd name="T38" fmla="*/ 1320 w 1745"/>
                <a:gd name="T39" fmla="*/ 932 h 1768"/>
                <a:gd name="T40" fmla="*/ 1173 w 1745"/>
                <a:gd name="T41" fmla="*/ 755 h 1768"/>
                <a:gd name="T42" fmla="*/ 1008 w 1745"/>
                <a:gd name="T43" fmla="*/ 581 h 1768"/>
                <a:gd name="T44" fmla="*/ 827 w 1745"/>
                <a:gd name="T45" fmla="*/ 431 h 1768"/>
                <a:gd name="T46" fmla="*/ 642 w 1745"/>
                <a:gd name="T47" fmla="*/ 293 h 1768"/>
                <a:gd name="T48" fmla="*/ 437 w 1745"/>
                <a:gd name="T49" fmla="*/ 179 h 1768"/>
                <a:gd name="T50" fmla="*/ 222 w 1745"/>
                <a:gd name="T51" fmla="*/ 78 h 1768"/>
                <a:gd name="T52" fmla="*/ 0 w 1745"/>
                <a:gd name="T53" fmla="*/ 0 h 1768"/>
                <a:gd name="T54" fmla="*/ 0 w 1745"/>
                <a:gd name="T55" fmla="*/ 0 h 17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1745" h="1768">
                  <a:moveTo>
                    <a:pt x="0" y="0"/>
                  </a:moveTo>
                  <a:lnTo>
                    <a:pt x="0" y="12"/>
                  </a:lnTo>
                  <a:lnTo>
                    <a:pt x="210" y="88"/>
                  </a:lnTo>
                  <a:lnTo>
                    <a:pt x="426" y="190"/>
                  </a:lnTo>
                  <a:lnTo>
                    <a:pt x="630" y="304"/>
                  </a:lnTo>
                  <a:lnTo>
                    <a:pt x="818" y="442"/>
                  </a:lnTo>
                  <a:lnTo>
                    <a:pt x="998" y="592"/>
                  </a:lnTo>
                  <a:lnTo>
                    <a:pt x="1164" y="766"/>
                  </a:lnTo>
                  <a:lnTo>
                    <a:pt x="1310" y="942"/>
                  </a:lnTo>
                  <a:lnTo>
                    <a:pt x="1454" y="1146"/>
                  </a:lnTo>
                  <a:lnTo>
                    <a:pt x="1536" y="1298"/>
                  </a:lnTo>
                  <a:lnTo>
                    <a:pt x="1614" y="1456"/>
                  </a:lnTo>
                  <a:lnTo>
                    <a:pt x="1682" y="1616"/>
                  </a:lnTo>
                  <a:lnTo>
                    <a:pt x="1733" y="1768"/>
                  </a:lnTo>
                  <a:lnTo>
                    <a:pt x="1745" y="1768"/>
                  </a:lnTo>
                  <a:lnTo>
                    <a:pt x="1691" y="1606"/>
                  </a:lnTo>
                  <a:lnTo>
                    <a:pt x="1623" y="1445"/>
                  </a:lnTo>
                  <a:lnTo>
                    <a:pt x="1547" y="1288"/>
                  </a:lnTo>
                  <a:lnTo>
                    <a:pt x="1463" y="1136"/>
                  </a:lnTo>
                  <a:lnTo>
                    <a:pt x="1320" y="932"/>
                  </a:lnTo>
                  <a:lnTo>
                    <a:pt x="1173" y="755"/>
                  </a:lnTo>
                  <a:lnTo>
                    <a:pt x="1008" y="581"/>
                  </a:lnTo>
                  <a:lnTo>
                    <a:pt x="827" y="431"/>
                  </a:lnTo>
                  <a:lnTo>
                    <a:pt x="642" y="293"/>
                  </a:lnTo>
                  <a:lnTo>
                    <a:pt x="437" y="179"/>
                  </a:lnTo>
                  <a:lnTo>
                    <a:pt x="222" y="78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50000">
                  <a:schemeClr val="bg2"/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36" name="Oval 7"/>
            <p:cNvSpPr>
              <a:spLocks noChangeArrowheads="1"/>
            </p:cNvSpPr>
            <p:nvPr/>
          </p:nvSpPr>
          <p:spPr bwMode="ltGray">
            <a:xfrm>
              <a:off x="209" y="2784"/>
              <a:ext cx="86" cy="86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189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9pPr>
            </a:lstStyle>
            <a:p>
              <a:pPr eaLnBrk="1" hangingPunct="1"/>
              <a:endParaRPr lang="cs-CZ" altLang="cs-CZ"/>
            </a:p>
          </p:txBody>
        </p:sp>
        <p:sp>
          <p:nvSpPr>
            <p:cNvPr id="1037" name="Oval 8"/>
            <p:cNvSpPr>
              <a:spLocks noChangeArrowheads="1"/>
            </p:cNvSpPr>
            <p:nvPr/>
          </p:nvSpPr>
          <p:spPr bwMode="ltGray">
            <a:xfrm>
              <a:off x="1536" y="3884"/>
              <a:ext cx="92" cy="92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9pPr>
            </a:lstStyle>
            <a:p>
              <a:pPr eaLnBrk="1" hangingPunct="1"/>
              <a:endParaRPr lang="cs-CZ" altLang="cs-CZ"/>
            </a:p>
          </p:txBody>
        </p:sp>
        <p:sp>
          <p:nvSpPr>
            <p:cNvPr id="1038" name="Oval 9"/>
            <p:cNvSpPr>
              <a:spLocks noChangeArrowheads="1"/>
            </p:cNvSpPr>
            <p:nvPr/>
          </p:nvSpPr>
          <p:spPr bwMode="ltGray">
            <a:xfrm>
              <a:off x="791" y="2723"/>
              <a:ext cx="121" cy="12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189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9pPr>
            </a:lstStyle>
            <a:p>
              <a:pPr eaLnBrk="1" hangingPunct="1"/>
              <a:endParaRPr lang="cs-CZ" altLang="cs-CZ"/>
            </a:p>
          </p:txBody>
        </p:sp>
      </p:grpSp>
      <p:sp>
        <p:nvSpPr>
          <p:cNvPr id="4106" name="Rectangle 10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7813"/>
            <a:ext cx="8229600" cy="1139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1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4107" name="Rectangle 11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30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4108" name="Rectangle 12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 smtClean="0">
                <a:effectLst>
                  <a:outerShdw blurRad="38100" dist="38100" dir="2700000" algn="tl">
                    <a:srgbClr val="010199"/>
                  </a:outerShdw>
                </a:effectLst>
              </a:defRPr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109" name="Rectangle 13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000" smtClean="0">
                <a:effectLst>
                  <a:outerShdw blurRad="38100" dist="38100" dir="2700000" algn="tl">
                    <a:srgbClr val="010199"/>
                  </a:outerShdw>
                </a:effectLst>
              </a:defRPr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110" name="Rectangle 14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 smtClean="0">
                <a:effectLst>
                  <a:outerShdw blurRad="38100" dist="38100" dir="2700000" algn="tl">
                    <a:srgbClr val="010199"/>
                  </a:outerShdw>
                </a:effectLst>
              </a:defRPr>
            </a:lvl1pPr>
          </a:lstStyle>
          <a:p>
            <a:pPr>
              <a:defRPr/>
            </a:pPr>
            <a:fld id="{8E87F310-D245-4767-B18B-3BEE306887EF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74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  <p:sldLayoutId id="2147483673" r:id="rId12"/>
  </p:sldLayoutIdLst>
  <p:timing>
    <p:tnLst>
      <p:par>
        <p:cTn id="1" dur="indefinite" restart="never" nodeType="tmRoot"/>
      </p:par>
    </p:tnLst>
  </p:timing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FFFFFF"/>
            </a:outerShdw>
          </a:effectLst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FFFFFF"/>
            </a:outerShdw>
          </a:effectLst>
          <a:latin typeface="Arial" charset="0"/>
          <a:cs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FFFFFF"/>
            </a:outerShdw>
          </a:effectLst>
          <a:latin typeface="Arial" charset="0"/>
          <a:cs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FFFFFF"/>
            </a:outerShdw>
          </a:effectLst>
          <a:latin typeface="Arial" charset="0"/>
          <a:cs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FFFFFF"/>
            </a:outerShdw>
          </a:effectLst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FFFFFF"/>
            </a:outerShdw>
          </a:effectLst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FFFFFF"/>
            </a:outerShdw>
          </a:effectLst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FFFFFF"/>
            </a:outerShdw>
          </a:effectLst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FFFFFF"/>
            </a:outerShdw>
          </a:effectLst>
          <a:latin typeface="Arial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75000"/>
        <a:buFont typeface="Wingdings" pitchFamily="2" charset="2"/>
        <a:buChar char="l"/>
        <a:defRPr sz="3200">
          <a:solidFill>
            <a:schemeClr val="tx1"/>
          </a:solidFill>
          <a:effectLst>
            <a:outerShdw blurRad="38100" dist="38100" dir="2700000" algn="tl">
              <a:srgbClr val="010199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75000"/>
        <a:buFont typeface="Wingdings" pitchFamily="2" charset="2"/>
        <a:buChar char="l"/>
        <a:defRPr sz="2800">
          <a:solidFill>
            <a:schemeClr val="tx1"/>
          </a:solidFill>
          <a:effectLst>
            <a:outerShdw blurRad="38100" dist="38100" dir="2700000" algn="tl">
              <a:srgbClr val="010199"/>
            </a:outerShdw>
          </a:effectLst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5000"/>
        <a:buFont typeface="Wingdings" pitchFamily="2" charset="2"/>
        <a:buChar char="l"/>
        <a:defRPr sz="2400">
          <a:solidFill>
            <a:schemeClr val="tx1"/>
          </a:solidFill>
          <a:effectLst>
            <a:outerShdw blurRad="38100" dist="38100" dir="2700000" algn="tl">
              <a:srgbClr val="010199"/>
            </a:outerShdw>
          </a:effectLst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75000"/>
        <a:buFont typeface="Wingdings" pitchFamily="2" charset="2"/>
        <a:buChar char="l"/>
        <a:defRPr sz="2000">
          <a:solidFill>
            <a:schemeClr val="tx1"/>
          </a:solidFill>
          <a:effectLst>
            <a:outerShdw blurRad="38100" dist="38100" dir="2700000" algn="tl">
              <a:srgbClr val="010199"/>
            </a:outerShdw>
          </a:effectLst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000">
          <a:solidFill>
            <a:schemeClr val="tx1"/>
          </a:solidFill>
          <a:effectLst>
            <a:outerShdw blurRad="38100" dist="38100" dir="2700000" algn="tl">
              <a:srgbClr val="010199"/>
            </a:outerShdw>
          </a:effectLst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000">
          <a:solidFill>
            <a:schemeClr val="tx1"/>
          </a:solidFill>
          <a:effectLst>
            <a:outerShdw blurRad="38100" dist="38100" dir="2700000" algn="tl">
              <a:srgbClr val="010199"/>
            </a:outerShdw>
          </a:effectLst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000">
          <a:solidFill>
            <a:schemeClr val="tx1"/>
          </a:solidFill>
          <a:effectLst>
            <a:outerShdw blurRad="38100" dist="38100" dir="2700000" algn="tl">
              <a:srgbClr val="010199"/>
            </a:outerShdw>
          </a:effectLst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000">
          <a:solidFill>
            <a:schemeClr val="tx1"/>
          </a:solidFill>
          <a:effectLst>
            <a:outerShdw blurRad="38100" dist="38100" dir="2700000" algn="tl">
              <a:srgbClr val="010199"/>
            </a:outerShdw>
          </a:effectLst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000">
          <a:solidFill>
            <a:schemeClr val="tx1"/>
          </a:solidFill>
          <a:effectLst>
            <a:outerShdw blurRad="38100" dist="38100" dir="2700000" algn="tl">
              <a:srgbClr val="010199"/>
            </a:outerShdw>
          </a:effectLst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irectindustry.com/prod/mbw-incorporated/slipform-pavers-52862-976139.html#video" TargetMode="External"/><Relationship Id="rId2" Type="http://schemas.openxmlformats.org/officeDocument/2006/relationships/hyperlink" Target="http://www.youtube.com/watch?v=WO55hoWzmfw" TargetMode="Externa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5516563"/>
            <a:ext cx="5762625" cy="1258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 descr="šablona 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913" y="115888"/>
            <a:ext cx="6734175" cy="809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16422" name="Group 38"/>
          <p:cNvGraphicFramePr>
            <a:graphicFrameLocks noGrp="1"/>
          </p:cNvGraphicFramePr>
          <p:nvPr>
            <p:ph/>
            <p:extLst>
              <p:ext uri="{D42A27DB-BD31-4B8C-83A1-F6EECF244321}">
                <p14:modId xmlns:p14="http://schemas.microsoft.com/office/powerpoint/2010/main" val="4159955132"/>
              </p:ext>
            </p:extLst>
          </p:nvPr>
        </p:nvGraphicFramePr>
        <p:xfrm>
          <a:off x="1331913" y="1200150"/>
          <a:ext cx="6707187" cy="3879851"/>
        </p:xfrm>
        <a:graphic>
          <a:graphicData uri="http://schemas.openxmlformats.org/drawingml/2006/table">
            <a:tbl>
              <a:tblPr/>
              <a:tblGrid>
                <a:gridCol w="1912937"/>
                <a:gridCol w="4794250"/>
              </a:tblGrid>
              <a:tr h="358775"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5000"/>
                        <a:buFont typeface="Wingdings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charset="0"/>
                          <a:cs typeface="Arial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charset="0"/>
                          <a:cs typeface="Arial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5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charset="0"/>
                          <a:cs typeface="Arial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charset="0"/>
                          <a:cs typeface="Arial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charset="0"/>
                          <a:cs typeface="Arial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charset="0"/>
                          <a:cs typeface="Arial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charset="0"/>
                          <a:cs typeface="Arial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charset="0"/>
                          <a:cs typeface="Arial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10199"/>
                          </a:outerShdw>
                        </a:effectLst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5000"/>
                        <a:buFont typeface="Wingdings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charset="0"/>
                          <a:cs typeface="Arial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charset="0"/>
                          <a:cs typeface="Arial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5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charset="0"/>
                          <a:cs typeface="Arial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charset="0"/>
                          <a:cs typeface="Arial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charset="0"/>
                          <a:cs typeface="Arial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charset="0"/>
                          <a:cs typeface="Arial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charset="0"/>
                          <a:cs typeface="Arial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charset="0"/>
                          <a:cs typeface="Arial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charset="0"/>
                          <a:cs typeface="Times New Roman" pitchFamily="18" charset="0"/>
                        </a:rPr>
                        <a:t>CZ.1.07/1.5.00/34.0029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10199"/>
                          </a:outerShdw>
                        </a:effectLst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5000"/>
                        <a:buFont typeface="Wingdings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charset="0"/>
                          <a:cs typeface="Arial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charset="0"/>
                          <a:cs typeface="Arial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5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charset="0"/>
                          <a:cs typeface="Arial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charset="0"/>
                          <a:cs typeface="Arial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charset="0"/>
                          <a:cs typeface="Arial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charset="0"/>
                          <a:cs typeface="Arial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charset="0"/>
                          <a:cs typeface="Arial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charset="0"/>
                          <a:cs typeface="Arial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charset="0"/>
                          <a:cs typeface="Times New Roman" pitchFamily="18" charset="0"/>
                        </a:rPr>
                        <a:t>Číslo materiálu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10199"/>
                          </a:outerShdw>
                        </a:effectLst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5000"/>
                        <a:buFont typeface="Wingdings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charset="0"/>
                          <a:cs typeface="Arial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charset="0"/>
                          <a:cs typeface="Arial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5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charset="0"/>
                          <a:cs typeface="Arial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charset="0"/>
                          <a:cs typeface="Arial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charset="0"/>
                          <a:cs typeface="Arial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charset="0"/>
                          <a:cs typeface="Arial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charset="0"/>
                          <a:cs typeface="Arial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charset="0"/>
                          <a:cs typeface="Arial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charset="0"/>
                          <a:cs typeface="Times New Roman" pitchFamily="18" charset="0"/>
                        </a:rPr>
                        <a:t>VY_32_INOVACE_23-20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10199"/>
                          </a:outerShdw>
                        </a:effectLst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7200"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5000"/>
                        <a:buFont typeface="Wingdings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charset="0"/>
                          <a:cs typeface="Arial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charset="0"/>
                          <a:cs typeface="Arial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5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charset="0"/>
                          <a:cs typeface="Arial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charset="0"/>
                          <a:cs typeface="Arial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charset="0"/>
                          <a:cs typeface="Arial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charset="0"/>
                          <a:cs typeface="Arial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charset="0"/>
                          <a:cs typeface="Arial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charset="0"/>
                          <a:cs typeface="Arial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charset="0"/>
                          <a:cs typeface="Times New Roman" pitchFamily="18" charset="0"/>
                        </a:rPr>
                        <a:t>Název školy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10199"/>
                          </a:outerShdw>
                        </a:effectLst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5000"/>
                        <a:buFont typeface="Wingdings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charset="0"/>
                          <a:cs typeface="Arial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charset="0"/>
                          <a:cs typeface="Arial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5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charset="0"/>
                          <a:cs typeface="Arial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charset="0"/>
                          <a:cs typeface="Arial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charset="0"/>
                          <a:cs typeface="Arial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charset="0"/>
                          <a:cs typeface="Arial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charset="0"/>
                          <a:cs typeface="Arial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charset="0"/>
                          <a:cs typeface="Arial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charset="0"/>
                          <a:cs typeface="Times New Roman" pitchFamily="18" charset="0"/>
                        </a:rPr>
                        <a:t>Střední průmyslová škola stavební, Resslova 2, </a:t>
                      </a: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charset="0"/>
                          <a:cs typeface="Times New Roman" pitchFamily="18" charset="0"/>
                        </a:rPr>
                        <a:t>České Budějovice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10199"/>
                          </a:outerShdw>
                        </a:effectLst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5000"/>
                        <a:buFont typeface="Wingdings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charset="0"/>
                          <a:cs typeface="Arial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charset="0"/>
                          <a:cs typeface="Arial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5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charset="0"/>
                          <a:cs typeface="Arial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charset="0"/>
                          <a:cs typeface="Arial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charset="0"/>
                          <a:cs typeface="Arial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charset="0"/>
                          <a:cs typeface="Arial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charset="0"/>
                          <a:cs typeface="Arial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charset="0"/>
                          <a:cs typeface="Arial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charset="0"/>
                          <a:cs typeface="Times New Roman" pitchFamily="18" charset="0"/>
                        </a:rPr>
                        <a:t>Autor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10199"/>
                          </a:outerShdw>
                        </a:effectLst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5000"/>
                        <a:buFont typeface="Wingdings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charset="0"/>
                          <a:cs typeface="Arial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charset="0"/>
                          <a:cs typeface="Arial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5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charset="0"/>
                          <a:cs typeface="Arial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charset="0"/>
                          <a:cs typeface="Arial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charset="0"/>
                          <a:cs typeface="Arial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charset="0"/>
                          <a:cs typeface="Arial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charset="0"/>
                          <a:cs typeface="Arial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charset="0"/>
                          <a:cs typeface="Arial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charset="0"/>
                          <a:cs typeface="Times New Roman" pitchFamily="18" charset="0"/>
                        </a:rPr>
                        <a:t>Ing. Vojtěch Kurfirst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10199"/>
                          </a:outerShdw>
                        </a:effectLst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5000"/>
                        <a:buFont typeface="Wingdings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charset="0"/>
                          <a:cs typeface="Arial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charset="0"/>
                          <a:cs typeface="Arial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5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charset="0"/>
                          <a:cs typeface="Arial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charset="0"/>
                          <a:cs typeface="Arial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charset="0"/>
                          <a:cs typeface="Arial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charset="0"/>
                          <a:cs typeface="Arial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charset="0"/>
                          <a:cs typeface="Arial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charset="0"/>
                          <a:cs typeface="Arial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charset="0"/>
                          <a:cs typeface="Times New Roman" pitchFamily="18" charset="0"/>
                        </a:rPr>
                        <a:t>Tematický celek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10199"/>
                          </a:outerShdw>
                        </a:effectLst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5000"/>
                        <a:buFont typeface="Wingdings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charset="0"/>
                          <a:cs typeface="Arial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charset="0"/>
                          <a:cs typeface="Arial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5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charset="0"/>
                          <a:cs typeface="Arial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charset="0"/>
                          <a:cs typeface="Arial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charset="0"/>
                          <a:cs typeface="Arial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charset="0"/>
                          <a:cs typeface="Arial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charset="0"/>
                          <a:cs typeface="Arial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charset="0"/>
                          <a:cs typeface="Arial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charset="0"/>
                          <a:cs typeface="Times New Roman" pitchFamily="18" charset="0"/>
                        </a:rPr>
                        <a:t>Stavební stroje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10199"/>
                          </a:outerShdw>
                        </a:effectLst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63"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5000"/>
                        <a:buFont typeface="Wingdings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charset="0"/>
                          <a:cs typeface="Arial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charset="0"/>
                          <a:cs typeface="Arial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5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charset="0"/>
                          <a:cs typeface="Arial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charset="0"/>
                          <a:cs typeface="Arial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charset="0"/>
                          <a:cs typeface="Arial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charset="0"/>
                          <a:cs typeface="Arial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charset="0"/>
                          <a:cs typeface="Arial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charset="0"/>
                          <a:cs typeface="Arial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charset="0"/>
                          <a:cs typeface="Times New Roman" pitchFamily="18" charset="0"/>
                        </a:rPr>
                        <a:t>Ročník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10199"/>
                          </a:outerShdw>
                        </a:effectLst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5000"/>
                        <a:buFont typeface="Wingdings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charset="0"/>
                          <a:cs typeface="Arial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charset="0"/>
                          <a:cs typeface="Arial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5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charset="0"/>
                          <a:cs typeface="Arial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charset="0"/>
                          <a:cs typeface="Arial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charset="0"/>
                          <a:cs typeface="Arial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charset="0"/>
                          <a:cs typeface="Arial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charset="0"/>
                          <a:cs typeface="Arial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charset="0"/>
                          <a:cs typeface="Arial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charset="0"/>
                          <a:cs typeface="Times New Roman" pitchFamily="18" charset="0"/>
                        </a:rPr>
                        <a:t>2.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10199"/>
                          </a:outerShdw>
                        </a:effectLst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5000"/>
                        <a:buFont typeface="Wingdings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charset="0"/>
                          <a:cs typeface="Arial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charset="0"/>
                          <a:cs typeface="Arial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5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charset="0"/>
                          <a:cs typeface="Arial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charset="0"/>
                          <a:cs typeface="Arial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charset="0"/>
                          <a:cs typeface="Arial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charset="0"/>
                          <a:cs typeface="Arial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charset="0"/>
                          <a:cs typeface="Arial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charset="0"/>
                          <a:cs typeface="Arial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charset="0"/>
                          <a:cs typeface="Times New Roman" pitchFamily="18" charset="0"/>
                        </a:rPr>
                        <a:t>Datum tvorby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10199"/>
                          </a:outerShdw>
                        </a:effectLst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5000"/>
                        <a:buFont typeface="Wingdings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charset="0"/>
                          <a:cs typeface="Arial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charset="0"/>
                          <a:cs typeface="Arial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5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charset="0"/>
                          <a:cs typeface="Arial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charset="0"/>
                          <a:cs typeface="Arial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charset="0"/>
                          <a:cs typeface="Arial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charset="0"/>
                          <a:cs typeface="Arial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charset="0"/>
                          <a:cs typeface="Arial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charset="0"/>
                          <a:cs typeface="Arial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charset="0"/>
                          <a:cs typeface="Times New Roman" pitchFamily="18" charset="0"/>
                        </a:rPr>
                        <a:t>22.12.2012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10199"/>
                          </a:outerShdw>
                        </a:effectLst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30225"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5000"/>
                        <a:buFont typeface="Wingdings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charset="0"/>
                          <a:cs typeface="Arial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charset="0"/>
                          <a:cs typeface="Arial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5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charset="0"/>
                          <a:cs typeface="Arial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charset="0"/>
                          <a:cs typeface="Arial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charset="0"/>
                          <a:cs typeface="Arial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charset="0"/>
                          <a:cs typeface="Arial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charset="0"/>
                          <a:cs typeface="Arial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charset="0"/>
                          <a:cs typeface="Arial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charset="0"/>
                          <a:cs typeface="Times New Roman" pitchFamily="18" charset="0"/>
                        </a:rPr>
                        <a:t>Anotace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10199"/>
                          </a:outerShdw>
                        </a:effectLst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5000"/>
                        <a:buFont typeface="Wingdings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charset="0"/>
                          <a:cs typeface="Arial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charset="0"/>
                          <a:cs typeface="Arial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5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charset="0"/>
                          <a:cs typeface="Arial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charset="0"/>
                          <a:cs typeface="Arial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charset="0"/>
                          <a:cs typeface="Arial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charset="0"/>
                          <a:cs typeface="Arial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charset="0"/>
                          <a:cs typeface="Arial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charset="0"/>
                          <a:cs typeface="Arial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charset="0"/>
                          <a:cs typeface="Times New Roman" pitchFamily="18" charset="0"/>
                        </a:rPr>
                        <a:t>Výklad nové látky</a:t>
                      </a: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charset="0"/>
                          <a:cs typeface="Times New Roman" pitchFamily="18" charset="0"/>
                        </a:rPr>
                        <a:t>- názornější a přehlednější způsob vysvětlení učiva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9413"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5000"/>
                        <a:buFont typeface="Wingdings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charset="0"/>
                          <a:cs typeface="Arial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charset="0"/>
                          <a:cs typeface="Arial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5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charset="0"/>
                          <a:cs typeface="Arial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charset="0"/>
                          <a:cs typeface="Arial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charset="0"/>
                          <a:cs typeface="Arial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charset="0"/>
                          <a:cs typeface="Arial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charset="0"/>
                          <a:cs typeface="Arial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charset="0"/>
                          <a:cs typeface="Arial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10199"/>
                          </a:outerShdw>
                        </a:effectLst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5000"/>
                        <a:buFont typeface="Wingdings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charset="0"/>
                          <a:cs typeface="Arial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charset="0"/>
                          <a:cs typeface="Arial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5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charset="0"/>
                          <a:cs typeface="Arial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charset="0"/>
                          <a:cs typeface="Arial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charset="0"/>
                          <a:cs typeface="Arial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charset="0"/>
                          <a:cs typeface="Arial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charset="0"/>
                          <a:cs typeface="Arial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charset="0"/>
                          <a:cs typeface="Arial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charset="0"/>
                          <a:cs typeface="Arial" charset="0"/>
                        </a:rPr>
                        <a:t>Určeno k výkladu do hodiny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 gridSpan="2"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75000"/>
                        <a:buFont typeface="Wingdings" pitchFamily="2" charset="2"/>
                        <a:defRPr sz="28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charset="0"/>
                          <a:cs typeface="Arial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charset="0"/>
                          <a:cs typeface="Arial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5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charset="0"/>
                          <a:cs typeface="Arial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charset="0"/>
                          <a:cs typeface="Arial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charset="0"/>
                          <a:cs typeface="Arial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charset="0"/>
                          <a:cs typeface="Arial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charset="0"/>
                          <a:cs typeface="Arial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charset="0"/>
                          <a:cs typeface="Arial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10199"/>
                            </a:outerShdw>
                          </a:effectLst>
                          <a:latin typeface="Arial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10199"/>
                          </a:outerShdw>
                        </a:effectLst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5800" y="908050"/>
            <a:ext cx="7772400" cy="1555750"/>
          </a:xfrm>
        </p:spPr>
        <p:txBody>
          <a:bodyPr/>
          <a:lstStyle/>
          <a:p>
            <a:pPr eaLnBrk="1" hangingPunct="1">
              <a:defRPr/>
            </a:pPr>
            <a:r>
              <a:rPr lang="cs-CZ" altLang="cs-CZ" sz="7200" smtClean="0"/>
              <a:t>FINIŠERY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1"/>
          <p:cNvSpPr>
            <a:spLocks noGrp="1"/>
          </p:cNvSpPr>
          <p:nvPr>
            <p:ph type="title" idx="4294967295"/>
          </p:nvPr>
        </p:nvSpPr>
        <p:spPr>
          <a:xfrm>
            <a:off x="457200" y="277813"/>
            <a:ext cx="1450975" cy="344487"/>
          </a:xfrm>
        </p:spPr>
        <p:txBody>
          <a:bodyPr anchor="t" anchorCtr="0"/>
          <a:lstStyle/>
          <a:p>
            <a:pPr algn="l" eaLnBrk="1" hangingPunct="1">
              <a:defRPr/>
            </a:pPr>
            <a:r>
              <a:rPr lang="cs-CZ" altLang="cs-CZ" sz="1600" smtClean="0"/>
              <a:t>FINIŠERY</a:t>
            </a:r>
            <a:br>
              <a:rPr lang="cs-CZ" altLang="cs-CZ" sz="1600" smtClean="0"/>
            </a:br>
            <a:endParaRPr lang="cs-CZ" altLang="cs-CZ" sz="1600" smtClean="0"/>
          </a:p>
        </p:txBody>
      </p:sp>
      <p:sp>
        <p:nvSpPr>
          <p:cNvPr id="5123" name="TextovéPole 5"/>
          <p:cNvSpPr txBox="1">
            <a:spLocks noChangeArrowheads="1"/>
          </p:cNvSpPr>
          <p:nvPr/>
        </p:nvSpPr>
        <p:spPr bwMode="auto">
          <a:xfrm>
            <a:off x="1427163" y="1557338"/>
            <a:ext cx="7248525" cy="13731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75000"/>
              <a:buFont typeface="Wingdings" pitchFamily="2" charset="2"/>
              <a:buChar char="l"/>
              <a:defRPr sz="32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tx2"/>
              </a:buClr>
              <a:buSzPct val="75000"/>
              <a:buFont typeface="Wingdings" pitchFamily="2" charset="2"/>
              <a:buChar char="l"/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accent2"/>
              </a:buClr>
              <a:buSzPct val="75000"/>
              <a:buFont typeface="Wingdings" pitchFamily="2" charset="2"/>
              <a:buChar char="l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chemeClr val="folHlink"/>
              </a:buClr>
              <a:buSzPct val="75000"/>
              <a:buFont typeface="Wingdings" pitchFamily="2" charset="2"/>
              <a:buChar char="l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tx1"/>
              </a:buClr>
              <a:buSzPct val="75000"/>
              <a:buFont typeface="Wingdings" pitchFamily="2" charset="2"/>
              <a:buChar char="l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itchFamily="2" charset="2"/>
              <a:buChar char="l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itchFamily="2" charset="2"/>
              <a:buChar char="l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itchFamily="2" charset="2"/>
              <a:buChar char="l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itchFamily="2" charset="2"/>
              <a:buChar char="l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2800">
                <a:latin typeface="Calibri" pitchFamily="34" charset="0"/>
              </a:rPr>
              <a:t>Na místo pokládky je obalovaná směs 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2800">
                <a:latin typeface="Calibri" pitchFamily="34" charset="0"/>
              </a:rPr>
              <a:t>dopravována nákladními auty na zakrytých korbách nebo přepravních vanách.</a:t>
            </a:r>
          </a:p>
        </p:txBody>
      </p:sp>
      <p:sp>
        <p:nvSpPr>
          <p:cNvPr id="5124" name="TextovéPole 6"/>
          <p:cNvSpPr txBox="1">
            <a:spLocks noChangeArrowheads="1"/>
          </p:cNvSpPr>
          <p:nvPr/>
        </p:nvSpPr>
        <p:spPr bwMode="auto">
          <a:xfrm>
            <a:off x="1474788" y="3284538"/>
            <a:ext cx="6192837" cy="946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75000"/>
              <a:buFont typeface="Wingdings" pitchFamily="2" charset="2"/>
              <a:buChar char="l"/>
              <a:defRPr sz="32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tx2"/>
              </a:buClr>
              <a:buSzPct val="75000"/>
              <a:buFont typeface="Wingdings" pitchFamily="2" charset="2"/>
              <a:buChar char="l"/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accent2"/>
              </a:buClr>
              <a:buSzPct val="75000"/>
              <a:buFont typeface="Wingdings" pitchFamily="2" charset="2"/>
              <a:buChar char="l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chemeClr val="folHlink"/>
              </a:buClr>
              <a:buSzPct val="75000"/>
              <a:buFont typeface="Wingdings" pitchFamily="2" charset="2"/>
              <a:buChar char="l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tx1"/>
              </a:buClr>
              <a:buSzPct val="75000"/>
              <a:buFont typeface="Wingdings" pitchFamily="2" charset="2"/>
              <a:buChar char="l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itchFamily="2" charset="2"/>
              <a:buChar char="l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itchFamily="2" charset="2"/>
              <a:buChar char="l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itchFamily="2" charset="2"/>
              <a:buChar char="l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itchFamily="2" charset="2"/>
              <a:buChar char="l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2800">
                <a:latin typeface="Calibri" pitchFamily="34" charset="0"/>
              </a:rPr>
              <a:t>Během dopravy je nutné udržet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2800">
                <a:latin typeface="Calibri" pitchFamily="34" charset="0"/>
              </a:rPr>
              <a:t>co nejvyšší teplotu obalované směsi.</a:t>
            </a:r>
          </a:p>
        </p:txBody>
      </p:sp>
      <p:sp>
        <p:nvSpPr>
          <p:cNvPr id="5125" name="Obdélník 7"/>
          <p:cNvSpPr>
            <a:spLocks noChangeArrowheads="1"/>
          </p:cNvSpPr>
          <p:nvPr/>
        </p:nvSpPr>
        <p:spPr bwMode="auto">
          <a:xfrm>
            <a:off x="250825" y="822325"/>
            <a:ext cx="6289675" cy="519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75000"/>
              <a:buFont typeface="Wingdings" pitchFamily="2" charset="2"/>
              <a:buChar char="l"/>
              <a:defRPr sz="32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tx2"/>
              </a:buClr>
              <a:buSzPct val="75000"/>
              <a:buFont typeface="Wingdings" pitchFamily="2" charset="2"/>
              <a:buChar char="l"/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accent2"/>
              </a:buClr>
              <a:buSzPct val="75000"/>
              <a:buFont typeface="Wingdings" pitchFamily="2" charset="2"/>
              <a:buChar char="l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chemeClr val="folHlink"/>
              </a:buClr>
              <a:buSzPct val="75000"/>
              <a:buFont typeface="Wingdings" pitchFamily="2" charset="2"/>
              <a:buChar char="l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tx1"/>
              </a:buClr>
              <a:buSzPct val="75000"/>
              <a:buFont typeface="Wingdings" pitchFamily="2" charset="2"/>
              <a:buChar char="l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itchFamily="2" charset="2"/>
              <a:buChar char="l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itchFamily="2" charset="2"/>
              <a:buChar char="l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itchFamily="2" charset="2"/>
              <a:buChar char="l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itchFamily="2" charset="2"/>
              <a:buChar char="l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2800" b="1">
                <a:solidFill>
                  <a:srgbClr val="FFFF00"/>
                </a:solidFill>
                <a:latin typeface="Calibri" pitchFamily="34" charset="0"/>
              </a:rPr>
              <a:t>1. Pokládka živičných obalovaných směsí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Nadpis 1"/>
          <p:cNvSpPr>
            <a:spLocks noGrp="1"/>
          </p:cNvSpPr>
          <p:nvPr>
            <p:ph type="title" idx="4294967295"/>
          </p:nvPr>
        </p:nvSpPr>
        <p:spPr>
          <a:xfrm>
            <a:off x="468313" y="260350"/>
            <a:ext cx="1450975" cy="344488"/>
          </a:xfrm>
        </p:spPr>
        <p:txBody>
          <a:bodyPr anchor="t" anchorCtr="0"/>
          <a:lstStyle/>
          <a:p>
            <a:pPr algn="l" eaLnBrk="1" hangingPunct="1">
              <a:defRPr/>
            </a:pPr>
            <a:r>
              <a:rPr lang="cs-CZ" altLang="cs-CZ" sz="1600" smtClean="0"/>
              <a:t>FINIŠERY</a:t>
            </a:r>
          </a:p>
        </p:txBody>
      </p:sp>
      <p:sp>
        <p:nvSpPr>
          <p:cNvPr id="6147" name="TextovéPole 6"/>
          <p:cNvSpPr txBox="1">
            <a:spLocks noChangeArrowheads="1"/>
          </p:cNvSpPr>
          <p:nvPr/>
        </p:nvSpPr>
        <p:spPr bwMode="auto">
          <a:xfrm>
            <a:off x="755650" y="1135063"/>
            <a:ext cx="8280400" cy="2654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75000"/>
              <a:buFont typeface="Wingdings" pitchFamily="2" charset="2"/>
              <a:buChar char="l"/>
              <a:defRPr sz="32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tx2"/>
              </a:buClr>
              <a:buSzPct val="75000"/>
              <a:buFont typeface="Wingdings" pitchFamily="2" charset="2"/>
              <a:buChar char="l"/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accent2"/>
              </a:buClr>
              <a:buSzPct val="75000"/>
              <a:buFont typeface="Wingdings" pitchFamily="2" charset="2"/>
              <a:buChar char="l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chemeClr val="folHlink"/>
              </a:buClr>
              <a:buSzPct val="75000"/>
              <a:buFont typeface="Wingdings" pitchFamily="2" charset="2"/>
              <a:buChar char="l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tx1"/>
              </a:buClr>
              <a:buSzPct val="75000"/>
              <a:buFont typeface="Wingdings" pitchFamily="2" charset="2"/>
              <a:buChar char="l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itchFamily="2" charset="2"/>
              <a:buChar char="l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itchFamily="2" charset="2"/>
              <a:buChar char="l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itchFamily="2" charset="2"/>
              <a:buChar char="l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itchFamily="2" charset="2"/>
              <a:buChar char="l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2800" b="1">
                <a:solidFill>
                  <a:srgbClr val="FFFF00"/>
                </a:solidFill>
                <a:latin typeface="Calibri" pitchFamily="34" charset="0"/>
              </a:rPr>
              <a:t>Kategorie finišerů pro pokládku obalených směsí: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cs-CZ" altLang="cs-CZ" sz="2800" b="1">
              <a:latin typeface="Calibri" pitchFamily="34" charset="0"/>
            </a:endParaRPr>
          </a:p>
          <a:p>
            <a:pPr eaLnBrk="1" hangingPunct="1">
              <a:spcBef>
                <a:spcPct val="0"/>
              </a:spcBef>
              <a:buClrTx/>
              <a:buSzTx/>
              <a:buFont typeface="Calibri" pitchFamily="34" charset="0"/>
              <a:buAutoNum type="alphaLcParenR"/>
            </a:pPr>
            <a:r>
              <a:rPr lang="cs-CZ" altLang="cs-CZ" sz="2800" b="1">
                <a:latin typeface="Calibri" pitchFamily="34" charset="0"/>
              </a:rPr>
              <a:t>  chodníkové</a:t>
            </a:r>
            <a:r>
              <a:rPr lang="cs-CZ" altLang="cs-CZ" sz="2800">
                <a:latin typeface="Calibri" pitchFamily="34" charset="0"/>
              </a:rPr>
              <a:t> – pracovní šířka 1 – 3 m</a:t>
            </a:r>
          </a:p>
          <a:p>
            <a:pPr eaLnBrk="1" hangingPunct="1">
              <a:spcBef>
                <a:spcPct val="0"/>
              </a:spcBef>
              <a:buClrTx/>
              <a:buSzTx/>
              <a:buFont typeface="Calibri" pitchFamily="34" charset="0"/>
              <a:buAutoNum type="alphaLcParenR"/>
            </a:pPr>
            <a:r>
              <a:rPr lang="cs-CZ" altLang="cs-CZ" sz="2800" b="1">
                <a:latin typeface="Calibri" pitchFamily="34" charset="0"/>
              </a:rPr>
              <a:t>  silniční</a:t>
            </a:r>
            <a:r>
              <a:rPr lang="cs-CZ" altLang="cs-CZ" sz="2800">
                <a:latin typeface="Calibri" pitchFamily="34" charset="0"/>
              </a:rPr>
              <a:t> – pracovní šířka 2 – 8 m</a:t>
            </a:r>
          </a:p>
          <a:p>
            <a:pPr eaLnBrk="1" hangingPunct="1">
              <a:spcBef>
                <a:spcPct val="0"/>
              </a:spcBef>
              <a:buClrTx/>
              <a:buSzTx/>
              <a:buFont typeface="Calibri" pitchFamily="34" charset="0"/>
              <a:buAutoNum type="alphaLcParenR"/>
            </a:pPr>
            <a:r>
              <a:rPr lang="cs-CZ" altLang="cs-CZ" sz="2800" b="1">
                <a:latin typeface="Calibri" pitchFamily="34" charset="0"/>
              </a:rPr>
              <a:t>  velkoplošné</a:t>
            </a:r>
            <a:r>
              <a:rPr lang="cs-CZ" altLang="cs-CZ" sz="2800">
                <a:latin typeface="Calibri" pitchFamily="34" charset="0"/>
              </a:rPr>
              <a:t> – prac. šířka až 16 m, výkon až 1100 t/h</a:t>
            </a:r>
          </a:p>
          <a:p>
            <a:pPr eaLnBrk="1" hangingPunct="1">
              <a:spcBef>
                <a:spcPct val="0"/>
              </a:spcBef>
              <a:buClrTx/>
              <a:buSzTx/>
              <a:buFont typeface="Calibri" pitchFamily="34" charset="0"/>
              <a:buAutoNum type="alphaLcParenR"/>
            </a:pPr>
            <a:r>
              <a:rPr lang="cs-CZ" altLang="cs-CZ" sz="2800" b="1">
                <a:latin typeface="Calibri" pitchFamily="34" charset="0"/>
              </a:rPr>
              <a:t>  speciální</a:t>
            </a:r>
            <a:r>
              <a:rPr lang="cs-CZ" altLang="cs-CZ" sz="2800">
                <a:latin typeface="Calibri" pitchFamily="34" charset="0"/>
              </a:rPr>
              <a:t> – pro práce na svazích o sklonu až 40</a:t>
            </a:r>
            <a:r>
              <a:rPr lang="cs-CZ" altLang="cs-CZ" sz="2800" baseline="30000">
                <a:latin typeface="Calibri" pitchFamily="34" charset="0"/>
              </a:rPr>
              <a:t>o</a:t>
            </a:r>
            <a:endParaRPr lang="cs-CZ" altLang="cs-CZ" sz="280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 idx="4294967295"/>
          </p:nvPr>
        </p:nvSpPr>
        <p:spPr>
          <a:xfrm>
            <a:off x="468313" y="260350"/>
            <a:ext cx="1450975" cy="344488"/>
          </a:xfrm>
        </p:spPr>
        <p:txBody>
          <a:bodyPr anchor="t" anchorCtr="0"/>
          <a:lstStyle/>
          <a:p>
            <a:pPr algn="l" eaLnBrk="1" hangingPunct="1">
              <a:defRPr/>
            </a:pPr>
            <a:r>
              <a:rPr lang="cs-CZ" altLang="cs-CZ" sz="1600" smtClean="0"/>
              <a:t>FINIŠERY</a:t>
            </a:r>
          </a:p>
        </p:txBody>
      </p:sp>
      <p:sp>
        <p:nvSpPr>
          <p:cNvPr id="9219" name="Zástupný symbol pro obsah 4"/>
          <p:cNvSpPr>
            <a:spLocks noGrp="1"/>
          </p:cNvSpPr>
          <p:nvPr>
            <p:ph idx="4294967295"/>
          </p:nvPr>
        </p:nvSpPr>
        <p:spPr>
          <a:xfrm>
            <a:off x="468313" y="549275"/>
            <a:ext cx="8229600" cy="4525963"/>
          </a:xfrm>
        </p:spPr>
        <p:txBody>
          <a:bodyPr/>
          <a:lstStyle/>
          <a:p>
            <a:pPr eaLnBrk="1" hangingPunct="1">
              <a:buFont typeface="Wingdings" pitchFamily="2" charset="2"/>
              <a:buNone/>
              <a:defRPr/>
            </a:pPr>
            <a:r>
              <a:rPr lang="cs-CZ" altLang="cs-CZ" sz="2800" b="1" smtClean="0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Součásti finišeru</a:t>
            </a:r>
          </a:p>
          <a:p>
            <a:pPr eaLnBrk="1" hangingPunct="1">
              <a:buFont typeface="Wingdings" pitchFamily="2" charset="2"/>
              <a:buNone/>
              <a:defRPr/>
            </a:pPr>
            <a:endParaRPr lang="cs-CZ" altLang="cs-CZ" smtClean="0"/>
          </a:p>
        </p:txBody>
      </p:sp>
      <p:sp>
        <p:nvSpPr>
          <p:cNvPr id="7172" name="TextovéPole 10"/>
          <p:cNvSpPr txBox="1">
            <a:spLocks noChangeArrowheads="1"/>
          </p:cNvSpPr>
          <p:nvPr/>
        </p:nvSpPr>
        <p:spPr bwMode="auto">
          <a:xfrm>
            <a:off x="2555875" y="1628775"/>
            <a:ext cx="6119813" cy="4362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75000"/>
              <a:buFont typeface="Wingdings" pitchFamily="2" charset="2"/>
              <a:buChar char="l"/>
              <a:defRPr sz="32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tx2"/>
              </a:buClr>
              <a:buSzPct val="75000"/>
              <a:buFont typeface="Wingdings" pitchFamily="2" charset="2"/>
              <a:buChar char="l"/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accent2"/>
              </a:buClr>
              <a:buSzPct val="75000"/>
              <a:buFont typeface="Wingdings" pitchFamily="2" charset="2"/>
              <a:buChar char="l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chemeClr val="folHlink"/>
              </a:buClr>
              <a:buSzPct val="75000"/>
              <a:buFont typeface="Wingdings" pitchFamily="2" charset="2"/>
              <a:buChar char="l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tx1"/>
              </a:buClr>
              <a:buSzPct val="75000"/>
              <a:buFont typeface="Wingdings" pitchFamily="2" charset="2"/>
              <a:buChar char="l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itchFamily="2" charset="2"/>
              <a:buChar char="l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itchFamily="2" charset="2"/>
              <a:buChar char="l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itchFamily="2" charset="2"/>
              <a:buChar char="l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itchFamily="2" charset="2"/>
              <a:buChar char="l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2800">
                <a:latin typeface="Calibri" pitchFamily="34" charset="0"/>
              </a:rPr>
              <a:t>spalovací motor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cs-CZ" altLang="cs-CZ" sz="2800">
              <a:latin typeface="Calibri" pitchFamily="34" charset="0"/>
            </a:endParaRP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2800">
                <a:latin typeface="Calibri" pitchFamily="34" charset="0"/>
              </a:rPr>
              <a:t>poháněná náprava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cs-CZ" altLang="cs-CZ" sz="2800">
              <a:latin typeface="Calibri" pitchFamily="34" charset="0"/>
            </a:endParaRP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2800">
                <a:latin typeface="Calibri" pitchFamily="34" charset="0"/>
              </a:rPr>
              <a:t>řiditelná náprava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cs-CZ" altLang="cs-CZ" sz="2800">
              <a:latin typeface="Calibri" pitchFamily="34" charset="0"/>
            </a:endParaRP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2800">
                <a:latin typeface="Calibri" pitchFamily="34" charset="0"/>
              </a:rPr>
              <a:t>opěrné tlačné válečky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cs-CZ" altLang="cs-CZ" sz="2800">
              <a:latin typeface="Calibri" pitchFamily="34" charset="0"/>
            </a:endParaRP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2800">
                <a:latin typeface="Calibri" pitchFamily="34" charset="0"/>
              </a:rPr>
              <a:t>násypka se sklopnými bočnicemi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cs-CZ" altLang="cs-CZ" sz="280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 idx="4294967295"/>
          </p:nvPr>
        </p:nvSpPr>
        <p:spPr>
          <a:xfrm>
            <a:off x="468313" y="260350"/>
            <a:ext cx="1450975" cy="344488"/>
          </a:xfrm>
        </p:spPr>
        <p:txBody>
          <a:bodyPr anchor="t" anchorCtr="0"/>
          <a:lstStyle/>
          <a:p>
            <a:pPr algn="l" eaLnBrk="1" hangingPunct="1">
              <a:defRPr/>
            </a:pPr>
            <a:r>
              <a:rPr lang="cs-CZ" altLang="cs-CZ" sz="1600" smtClean="0"/>
              <a:t>FINIŠERY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68313" y="765175"/>
            <a:ext cx="8229600" cy="647700"/>
          </a:xfrm>
        </p:spPr>
        <p:txBody>
          <a:bodyPr>
            <a:normAutofit/>
          </a:bodyPr>
          <a:lstStyle/>
          <a:p>
            <a:pPr marL="0" indent="0" eaLnBrk="1" hangingPunct="1">
              <a:spcBef>
                <a:spcPct val="0"/>
              </a:spcBef>
              <a:buFont typeface="Wingdings" pitchFamily="2" charset="2"/>
              <a:buNone/>
              <a:defRPr/>
            </a:pPr>
            <a:r>
              <a:rPr lang="cs-CZ" altLang="cs-CZ" sz="2800" b="1" smtClean="0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Součásti finišeru</a:t>
            </a:r>
          </a:p>
          <a:p>
            <a:pPr marL="0" indent="0" eaLnBrk="1" hangingPunct="1">
              <a:spcBef>
                <a:spcPct val="0"/>
              </a:spcBef>
              <a:buFont typeface="Wingdings" pitchFamily="2" charset="2"/>
              <a:buNone/>
              <a:defRPr/>
            </a:pPr>
            <a:endParaRPr lang="cs-CZ" altLang="cs-CZ" sz="2800" smtClean="0"/>
          </a:p>
        </p:txBody>
      </p:sp>
      <p:sp>
        <p:nvSpPr>
          <p:cNvPr id="8196" name="Obdélník 3"/>
          <p:cNvSpPr>
            <a:spLocks noChangeArrowheads="1"/>
          </p:cNvSpPr>
          <p:nvPr/>
        </p:nvSpPr>
        <p:spPr bwMode="auto">
          <a:xfrm>
            <a:off x="1404938" y="1725613"/>
            <a:ext cx="7704137" cy="3508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75000"/>
              <a:buFont typeface="Wingdings" pitchFamily="2" charset="2"/>
              <a:buChar char="l"/>
              <a:defRPr sz="32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tx2"/>
              </a:buClr>
              <a:buSzPct val="75000"/>
              <a:buFont typeface="Wingdings" pitchFamily="2" charset="2"/>
              <a:buChar char="l"/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accent2"/>
              </a:buClr>
              <a:buSzPct val="75000"/>
              <a:buFont typeface="Wingdings" pitchFamily="2" charset="2"/>
              <a:buChar char="l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chemeClr val="folHlink"/>
              </a:buClr>
              <a:buSzPct val="75000"/>
              <a:buFont typeface="Wingdings" pitchFamily="2" charset="2"/>
              <a:buChar char="l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tx1"/>
              </a:buClr>
              <a:buSzPct val="75000"/>
              <a:buFont typeface="Wingdings" pitchFamily="2" charset="2"/>
              <a:buChar char="l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itchFamily="2" charset="2"/>
              <a:buChar char="l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itchFamily="2" charset="2"/>
              <a:buChar char="l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itchFamily="2" charset="2"/>
              <a:buChar char="l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itchFamily="2" charset="2"/>
              <a:buChar char="l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2800" b="1">
                <a:latin typeface="Calibri" pitchFamily="34" charset="0"/>
              </a:rPr>
              <a:t>dva hřebenové dopravníky</a:t>
            </a:r>
            <a:r>
              <a:rPr lang="cs-CZ" altLang="cs-CZ" sz="2800">
                <a:latin typeface="Calibri" pitchFamily="34" charset="0"/>
              </a:rPr>
              <a:t> - z násypného koše je směs dopravována k rozhrnovačům hřebenovými dopravníky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cs-CZ" altLang="cs-CZ" sz="2800">
              <a:latin typeface="Calibri" pitchFamily="34" charset="0"/>
            </a:endParaRP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2800" b="1"/>
              <a:t>šnekové rozhrnovače</a:t>
            </a:r>
            <a:r>
              <a:rPr lang="cs-CZ" altLang="cs-CZ" sz="2800"/>
              <a:t> – rozhrnují obalenou směs po celé pracovní šířce finišeru</a:t>
            </a:r>
            <a:endParaRPr lang="cs-CZ" altLang="cs-CZ" sz="2800">
              <a:latin typeface="Calibri" pitchFamily="34" charset="0"/>
            </a:endParaRP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cs-CZ" altLang="cs-CZ" sz="2800">
              <a:latin typeface="Calibri" pitchFamily="34" charset="0"/>
            </a:endParaRP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2800">
                <a:latin typeface="Calibri" pitchFamily="34" charset="0"/>
              </a:rPr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Nadpis 1"/>
          <p:cNvSpPr>
            <a:spLocks noGrp="1"/>
          </p:cNvSpPr>
          <p:nvPr>
            <p:ph type="title" idx="4294967295"/>
          </p:nvPr>
        </p:nvSpPr>
        <p:spPr>
          <a:xfrm>
            <a:off x="468313" y="260350"/>
            <a:ext cx="1450975" cy="344488"/>
          </a:xfrm>
        </p:spPr>
        <p:txBody>
          <a:bodyPr anchor="t" anchorCtr="0"/>
          <a:lstStyle/>
          <a:p>
            <a:pPr algn="l" eaLnBrk="1" hangingPunct="1">
              <a:defRPr/>
            </a:pPr>
            <a:r>
              <a:rPr lang="cs-CZ" altLang="cs-CZ" sz="1600" smtClean="0"/>
              <a:t>FINIŠERY</a:t>
            </a:r>
          </a:p>
        </p:txBody>
      </p:sp>
      <p:pic>
        <p:nvPicPr>
          <p:cNvPr id="9219" name="Picture 5" descr="fin1c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6375" y="981075"/>
            <a:ext cx="7129463" cy="5346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Nadpis 1"/>
          <p:cNvSpPr>
            <a:spLocks noGrp="1"/>
          </p:cNvSpPr>
          <p:nvPr>
            <p:ph type="title" idx="4294967295"/>
          </p:nvPr>
        </p:nvSpPr>
        <p:spPr>
          <a:xfrm>
            <a:off x="468313" y="260350"/>
            <a:ext cx="1450975" cy="344488"/>
          </a:xfrm>
        </p:spPr>
        <p:txBody>
          <a:bodyPr anchor="t" anchorCtr="0"/>
          <a:lstStyle/>
          <a:p>
            <a:pPr algn="l" eaLnBrk="1" hangingPunct="1">
              <a:defRPr/>
            </a:pPr>
            <a:r>
              <a:rPr lang="cs-CZ" altLang="cs-CZ" sz="1400" smtClean="0"/>
              <a:t>FINIŠERY</a:t>
            </a:r>
            <a:br>
              <a:rPr lang="cs-CZ" altLang="cs-CZ" sz="1400" smtClean="0"/>
            </a:br>
            <a:endParaRPr lang="cs-CZ" altLang="cs-CZ" sz="1400" smtClean="0"/>
          </a:p>
        </p:txBody>
      </p:sp>
      <p:sp>
        <p:nvSpPr>
          <p:cNvPr id="11267" name="Zástupný symbol pro obsah 5"/>
          <p:cNvSpPr>
            <a:spLocks noGrp="1"/>
          </p:cNvSpPr>
          <p:nvPr>
            <p:ph idx="4294967295"/>
          </p:nvPr>
        </p:nvSpPr>
        <p:spPr>
          <a:xfrm>
            <a:off x="457200" y="549275"/>
            <a:ext cx="8229600" cy="576263"/>
          </a:xfrm>
        </p:spPr>
        <p:txBody>
          <a:bodyPr/>
          <a:lstStyle/>
          <a:p>
            <a:pPr eaLnBrk="1" hangingPunct="1">
              <a:buFont typeface="Wingdings" pitchFamily="2" charset="2"/>
              <a:buNone/>
              <a:defRPr/>
            </a:pPr>
            <a:r>
              <a:rPr lang="cs-CZ" altLang="cs-CZ" sz="2800" b="1" smtClean="0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Součásti finišeru</a:t>
            </a:r>
          </a:p>
          <a:p>
            <a:pPr eaLnBrk="1" hangingPunct="1">
              <a:buFont typeface="Wingdings" pitchFamily="2" charset="2"/>
              <a:buNone/>
              <a:defRPr/>
            </a:pPr>
            <a:endParaRPr lang="cs-CZ" altLang="cs-CZ" smtClean="0">
              <a:solidFill>
                <a:srgbClr val="FFFF00"/>
              </a:solidFill>
              <a:effectLst>
                <a:outerShdw blurRad="38100" dist="38100" dir="2700000" algn="tl">
                  <a:srgbClr val="FFFFFF"/>
                </a:outerShdw>
              </a:effectLst>
            </a:endParaRPr>
          </a:p>
        </p:txBody>
      </p:sp>
      <p:sp>
        <p:nvSpPr>
          <p:cNvPr id="10244" name="TextovéPole 7"/>
          <p:cNvSpPr txBox="1">
            <a:spLocks noChangeArrowheads="1"/>
          </p:cNvSpPr>
          <p:nvPr/>
        </p:nvSpPr>
        <p:spPr bwMode="auto">
          <a:xfrm>
            <a:off x="1116013" y="1187450"/>
            <a:ext cx="6016625" cy="946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75000"/>
              <a:buFont typeface="Wingdings" pitchFamily="2" charset="2"/>
              <a:buChar char="l"/>
              <a:defRPr sz="32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tx2"/>
              </a:buClr>
              <a:buSzPct val="75000"/>
              <a:buFont typeface="Wingdings" pitchFamily="2" charset="2"/>
              <a:buChar char="l"/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accent2"/>
              </a:buClr>
              <a:buSzPct val="75000"/>
              <a:buFont typeface="Wingdings" pitchFamily="2" charset="2"/>
              <a:buChar char="l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chemeClr val="folHlink"/>
              </a:buClr>
              <a:buSzPct val="75000"/>
              <a:buFont typeface="Wingdings" pitchFamily="2" charset="2"/>
              <a:buChar char="l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tx1"/>
              </a:buClr>
              <a:buSzPct val="75000"/>
              <a:buFont typeface="Wingdings" pitchFamily="2" charset="2"/>
              <a:buChar char="l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itchFamily="2" charset="2"/>
              <a:buChar char="l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itchFamily="2" charset="2"/>
              <a:buChar char="l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itchFamily="2" charset="2"/>
              <a:buChar char="l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itchFamily="2" charset="2"/>
              <a:buChar char="l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2800" b="1">
                <a:latin typeface="Calibri" pitchFamily="34" charset="0"/>
              </a:rPr>
              <a:t>návěsná skříň</a:t>
            </a:r>
            <a:r>
              <a:rPr lang="cs-CZ" altLang="cs-CZ" sz="2800">
                <a:latin typeface="Calibri" pitchFamily="34" charset="0"/>
              </a:rPr>
              <a:t> – konstrukce pro uložení 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2800">
                <a:latin typeface="Calibri" pitchFamily="34" charset="0"/>
              </a:rPr>
              <a:t>zhutňovacích mechanismů</a:t>
            </a:r>
          </a:p>
        </p:txBody>
      </p:sp>
      <p:sp>
        <p:nvSpPr>
          <p:cNvPr id="10245" name="TextovéPole 8"/>
          <p:cNvSpPr txBox="1">
            <a:spLocks noChangeArrowheads="1"/>
          </p:cNvSpPr>
          <p:nvPr/>
        </p:nvSpPr>
        <p:spPr bwMode="auto">
          <a:xfrm>
            <a:off x="755650" y="2492375"/>
            <a:ext cx="8447088" cy="1800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75000"/>
              <a:buFont typeface="Wingdings" pitchFamily="2" charset="2"/>
              <a:buChar char="l"/>
              <a:defRPr sz="32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tx2"/>
              </a:buClr>
              <a:buSzPct val="75000"/>
              <a:buFont typeface="Wingdings" pitchFamily="2" charset="2"/>
              <a:buChar char="l"/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accent2"/>
              </a:buClr>
              <a:buSzPct val="75000"/>
              <a:buFont typeface="Wingdings" pitchFamily="2" charset="2"/>
              <a:buChar char="l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chemeClr val="folHlink"/>
              </a:buClr>
              <a:buSzPct val="75000"/>
              <a:buFont typeface="Wingdings" pitchFamily="2" charset="2"/>
              <a:buChar char="l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tx1"/>
              </a:buClr>
              <a:buSzPct val="75000"/>
              <a:buFont typeface="Wingdings" pitchFamily="2" charset="2"/>
              <a:buChar char="l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itchFamily="2" charset="2"/>
              <a:buChar char="l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itchFamily="2" charset="2"/>
              <a:buChar char="l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itchFamily="2" charset="2"/>
              <a:buChar char="l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itchFamily="2" charset="2"/>
              <a:buChar char="l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2800">
                <a:latin typeface="Calibri" pitchFamily="34" charset="0"/>
              </a:rPr>
              <a:t>Zhutňování směsi lze provádět poměrně účinně pomocí:</a:t>
            </a:r>
          </a:p>
          <a:p>
            <a:pPr eaLnBrk="1" hangingPunct="1">
              <a:spcBef>
                <a:spcPct val="0"/>
              </a:spcBef>
              <a:buClrTx/>
              <a:buSzTx/>
              <a:buFont typeface="Arial" charset="0"/>
              <a:buChar char="•"/>
            </a:pPr>
            <a:r>
              <a:rPr lang="cs-CZ" altLang="cs-CZ" sz="2800">
                <a:latin typeface="Calibri" pitchFamily="34" charset="0"/>
              </a:rPr>
              <a:t> </a:t>
            </a:r>
            <a:r>
              <a:rPr lang="cs-CZ" altLang="cs-CZ" sz="2800" b="1">
                <a:latin typeface="Calibri" pitchFamily="34" charset="0"/>
              </a:rPr>
              <a:t>dusacího trámu</a:t>
            </a:r>
          </a:p>
          <a:p>
            <a:pPr eaLnBrk="1" hangingPunct="1">
              <a:spcBef>
                <a:spcPct val="0"/>
              </a:spcBef>
              <a:buClrTx/>
              <a:buSzTx/>
              <a:buFont typeface="Arial" charset="0"/>
              <a:buChar char="•"/>
            </a:pPr>
            <a:r>
              <a:rPr lang="cs-CZ" altLang="cs-CZ" sz="2800">
                <a:latin typeface="Calibri" pitchFamily="34" charset="0"/>
              </a:rPr>
              <a:t> </a:t>
            </a:r>
            <a:r>
              <a:rPr lang="cs-CZ" altLang="cs-CZ" sz="2800" b="1">
                <a:latin typeface="Calibri" pitchFamily="34" charset="0"/>
              </a:rPr>
              <a:t>vibračního trámu</a:t>
            </a:r>
            <a:r>
              <a:rPr lang="cs-CZ" altLang="cs-CZ" sz="2800">
                <a:latin typeface="Calibri" pitchFamily="34" charset="0"/>
              </a:rPr>
              <a:t>: f = 6 – 68 Hz, amplituda až 5 mm</a:t>
            </a:r>
          </a:p>
          <a:p>
            <a:pPr eaLnBrk="1" hangingPunct="1">
              <a:spcBef>
                <a:spcPct val="0"/>
              </a:spcBef>
              <a:buClrTx/>
              <a:buSzTx/>
              <a:buFont typeface="Arial" charset="0"/>
              <a:buChar char="•"/>
            </a:pPr>
            <a:r>
              <a:rPr lang="cs-CZ" altLang="cs-CZ" sz="2800">
                <a:latin typeface="Calibri" pitchFamily="34" charset="0"/>
              </a:rPr>
              <a:t> </a:t>
            </a:r>
            <a:r>
              <a:rPr lang="cs-CZ" altLang="cs-CZ" sz="2800" b="1">
                <a:latin typeface="Calibri" pitchFamily="34" charset="0"/>
              </a:rPr>
              <a:t>lisovacími lištami</a:t>
            </a:r>
            <a:r>
              <a:rPr lang="cs-CZ" altLang="cs-CZ" sz="2800">
                <a:latin typeface="Calibri" pitchFamily="34" charset="0"/>
              </a:rPr>
              <a:t>: tlak až 13 MPa</a:t>
            </a:r>
          </a:p>
        </p:txBody>
      </p:sp>
      <p:sp>
        <p:nvSpPr>
          <p:cNvPr id="10246" name="Rectangle 6"/>
          <p:cNvSpPr>
            <a:spLocks noChangeArrowheads="1"/>
          </p:cNvSpPr>
          <p:nvPr/>
        </p:nvSpPr>
        <p:spPr bwMode="auto">
          <a:xfrm>
            <a:off x="1116013" y="5084763"/>
            <a:ext cx="6624637" cy="946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altLang="cs-CZ" sz="2800" b="1">
                <a:latin typeface="Calibri" pitchFamily="34" charset="0"/>
              </a:rPr>
              <a:t>kluzné bočnice</a:t>
            </a:r>
            <a:r>
              <a:rPr lang="cs-CZ" altLang="cs-CZ" sz="2800">
                <a:latin typeface="Calibri" pitchFamily="34" charset="0"/>
              </a:rPr>
              <a:t> vymezující pracovní</a:t>
            </a:r>
          </a:p>
          <a:p>
            <a:pPr eaLnBrk="1" hangingPunct="1"/>
            <a:r>
              <a:rPr lang="cs-CZ" altLang="cs-CZ" sz="2800">
                <a:latin typeface="Calibri" pitchFamily="34" charset="0"/>
              </a:rPr>
              <a:t>šířku finišerů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Nadpis 1"/>
          <p:cNvSpPr>
            <a:spLocks noGrp="1"/>
          </p:cNvSpPr>
          <p:nvPr>
            <p:ph type="title" idx="4294967295"/>
          </p:nvPr>
        </p:nvSpPr>
        <p:spPr>
          <a:xfrm>
            <a:off x="468313" y="260350"/>
            <a:ext cx="1450975" cy="344488"/>
          </a:xfrm>
        </p:spPr>
        <p:txBody>
          <a:bodyPr anchor="t" anchorCtr="0"/>
          <a:lstStyle/>
          <a:p>
            <a:pPr algn="l" eaLnBrk="1" hangingPunct="1">
              <a:defRPr/>
            </a:pPr>
            <a:r>
              <a:rPr lang="cs-CZ" altLang="cs-CZ" sz="1600" smtClean="0"/>
              <a:t>FINIŠERY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23850" y="549275"/>
            <a:ext cx="8640763" cy="5759450"/>
          </a:xfrm>
        </p:spPr>
        <p:txBody>
          <a:bodyPr>
            <a:noAutofit/>
          </a:bodyPr>
          <a:lstStyle/>
          <a:p>
            <a:pPr marL="0" indent="0" eaLnBrk="1" hangingPunct="1">
              <a:spcBef>
                <a:spcPct val="0"/>
              </a:spcBef>
              <a:spcAft>
                <a:spcPts val="600"/>
              </a:spcAft>
              <a:buFont typeface="Wingdings" pitchFamily="2" charset="2"/>
              <a:buNone/>
              <a:defRPr/>
            </a:pPr>
            <a:r>
              <a:rPr lang="cs-CZ" altLang="cs-CZ" sz="2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Calibri" pitchFamily="34" charset="0"/>
              </a:rPr>
              <a:t>Součásti finišeru</a:t>
            </a:r>
          </a:p>
          <a:p>
            <a:pPr marL="0" indent="0" eaLnBrk="1" hangingPunct="1">
              <a:spcBef>
                <a:spcPct val="0"/>
              </a:spcBef>
              <a:spcAft>
                <a:spcPts val="600"/>
              </a:spcAft>
              <a:buFont typeface="Wingdings" pitchFamily="2" charset="2"/>
              <a:buNone/>
              <a:defRPr/>
            </a:pPr>
            <a:endParaRPr lang="cs-CZ" altLang="cs-CZ" sz="2400" dirty="0" smtClean="0">
              <a:latin typeface="Calibri" pitchFamily="34" charset="0"/>
            </a:endParaRPr>
          </a:p>
          <a:p>
            <a:pPr marL="0" indent="0" eaLnBrk="1" hangingPunct="1">
              <a:spcBef>
                <a:spcPct val="0"/>
              </a:spcBef>
              <a:buFont typeface="Wingdings" pitchFamily="2" charset="2"/>
              <a:buNone/>
              <a:defRPr/>
            </a:pPr>
            <a:r>
              <a:rPr lang="cs-CZ" altLang="cs-CZ" sz="2400" b="1" dirty="0" smtClean="0">
                <a:latin typeface="Calibri" pitchFamily="34" charset="0"/>
              </a:rPr>
              <a:t>Podvozky finišerů</a:t>
            </a:r>
            <a:r>
              <a:rPr lang="cs-CZ" altLang="cs-CZ" sz="2400" dirty="0" smtClean="0">
                <a:latin typeface="Calibri" pitchFamily="34" charset="0"/>
              </a:rPr>
              <a:t> jsou řešeny jako:</a:t>
            </a:r>
          </a:p>
          <a:p>
            <a:pPr marL="0" indent="0" eaLnBrk="1" hangingPunct="1">
              <a:spcBef>
                <a:spcPct val="0"/>
              </a:spcBef>
              <a:defRPr/>
            </a:pPr>
            <a:r>
              <a:rPr lang="cs-CZ" altLang="cs-CZ" sz="2400" b="1" dirty="0" smtClean="0">
                <a:latin typeface="Calibri" pitchFamily="34" charset="0"/>
              </a:rPr>
              <a:t> kolové </a:t>
            </a:r>
            <a:r>
              <a:rPr lang="cs-CZ" altLang="cs-CZ" sz="2400" dirty="0" smtClean="0">
                <a:latin typeface="Calibri" pitchFamily="34" charset="0"/>
              </a:rPr>
              <a:t>s jednou nebo dvěma poháněnými nápravami</a:t>
            </a:r>
          </a:p>
          <a:p>
            <a:pPr marL="0" indent="0" eaLnBrk="1" hangingPunct="1">
              <a:spcBef>
                <a:spcPct val="0"/>
              </a:spcBef>
              <a:spcAft>
                <a:spcPts val="600"/>
              </a:spcAft>
              <a:defRPr/>
            </a:pPr>
            <a:r>
              <a:rPr lang="cs-CZ" altLang="cs-CZ" sz="2400" b="1" dirty="0" smtClean="0">
                <a:latin typeface="Calibri" pitchFamily="34" charset="0"/>
              </a:rPr>
              <a:t> pásové</a:t>
            </a:r>
          </a:p>
          <a:p>
            <a:pPr marL="0" indent="0" eaLnBrk="1" hangingPunct="1">
              <a:spcBef>
                <a:spcPct val="0"/>
              </a:spcBef>
              <a:spcAft>
                <a:spcPts val="600"/>
              </a:spcAft>
              <a:buNone/>
              <a:defRPr/>
            </a:pPr>
            <a:r>
              <a:rPr lang="cs-CZ" altLang="cs-CZ" sz="2400" b="1" dirty="0" smtClean="0">
                <a:latin typeface="Calibri" pitchFamily="34" charset="0"/>
              </a:rPr>
              <a:t> </a:t>
            </a:r>
          </a:p>
          <a:p>
            <a:pPr marL="0" indent="0" eaLnBrk="1" hangingPunct="1">
              <a:spcBef>
                <a:spcPct val="0"/>
              </a:spcBef>
              <a:spcAft>
                <a:spcPts val="600"/>
              </a:spcAft>
              <a:buFont typeface="Wingdings" pitchFamily="2" charset="2"/>
              <a:buNone/>
              <a:defRPr/>
            </a:pPr>
            <a:r>
              <a:rPr lang="cs-CZ" altLang="cs-CZ" sz="2400" b="1" dirty="0" smtClean="0">
                <a:latin typeface="Calibri" pitchFamily="34" charset="0"/>
              </a:rPr>
              <a:t>Energetická část </a:t>
            </a:r>
            <a:r>
              <a:rPr lang="cs-CZ" altLang="cs-CZ" sz="2400" dirty="0" smtClean="0">
                <a:latin typeface="Calibri" pitchFamily="34" charset="0"/>
              </a:rPr>
              <a:t>finišeru zajišťuje pohony pojezdu, všech dopravníků směsi, </a:t>
            </a:r>
            <a:r>
              <a:rPr lang="cs-CZ" altLang="cs-CZ" sz="2400" dirty="0" err="1" smtClean="0">
                <a:latin typeface="Calibri" pitchFamily="34" charset="0"/>
              </a:rPr>
              <a:t>rozhrnovačů</a:t>
            </a:r>
            <a:r>
              <a:rPr lang="cs-CZ" altLang="cs-CZ" sz="2400" dirty="0" smtClean="0">
                <a:latin typeface="Calibri" pitchFamily="34" charset="0"/>
              </a:rPr>
              <a:t>, sklopných stěn násypného koše, zhutňovacích mechanismů, nivelačních zařízení, generátorů pro vytápění apod.</a:t>
            </a:r>
          </a:p>
          <a:p>
            <a:pPr marL="0" indent="0" eaLnBrk="1" hangingPunct="1">
              <a:spcBef>
                <a:spcPct val="0"/>
              </a:spcBef>
              <a:spcAft>
                <a:spcPts val="600"/>
              </a:spcAft>
              <a:buFont typeface="Wingdings" pitchFamily="2" charset="2"/>
              <a:buNone/>
              <a:defRPr/>
            </a:pPr>
            <a:endParaRPr lang="cs-CZ" altLang="cs-CZ" sz="2400" dirty="0" smtClean="0">
              <a:latin typeface="Calibri" pitchFamily="34" charset="0"/>
            </a:endParaRPr>
          </a:p>
          <a:p>
            <a:pPr marL="0" indent="0" eaLnBrk="1" hangingPunct="1">
              <a:spcBef>
                <a:spcPct val="0"/>
              </a:spcBef>
              <a:spcAft>
                <a:spcPts val="600"/>
              </a:spcAft>
              <a:buFont typeface="Wingdings" pitchFamily="2" charset="2"/>
              <a:buNone/>
              <a:defRPr/>
            </a:pPr>
            <a:r>
              <a:rPr lang="cs-CZ" altLang="cs-CZ" sz="2400" b="1" dirty="0" smtClean="0">
                <a:latin typeface="Calibri" pitchFamily="34" charset="0"/>
              </a:rPr>
              <a:t>Pohony finišerů</a:t>
            </a:r>
            <a:r>
              <a:rPr lang="cs-CZ" altLang="cs-CZ" sz="2400" dirty="0" smtClean="0">
                <a:latin typeface="Calibri" pitchFamily="34" charset="0"/>
              </a:rPr>
              <a:t>:</a:t>
            </a:r>
          </a:p>
          <a:p>
            <a:pPr marL="0" indent="0" eaLnBrk="1" hangingPunct="1">
              <a:spcBef>
                <a:spcPct val="0"/>
              </a:spcBef>
              <a:spcAft>
                <a:spcPts val="600"/>
              </a:spcAft>
              <a:buFont typeface="Wingdings" pitchFamily="2" charset="2"/>
              <a:buChar char="§"/>
              <a:defRPr/>
            </a:pPr>
            <a:r>
              <a:rPr lang="cs-CZ" altLang="cs-CZ" sz="2400" b="1" dirty="0" smtClean="0">
                <a:latin typeface="Calibri" pitchFamily="34" charset="0"/>
              </a:rPr>
              <a:t> </a:t>
            </a:r>
            <a:r>
              <a:rPr lang="cs-CZ" altLang="cs-CZ" sz="2400" b="1" dirty="0" err="1" smtClean="0">
                <a:latin typeface="Calibri" pitchFamily="34" charset="0"/>
              </a:rPr>
              <a:t>dieselhydraulické</a:t>
            </a:r>
            <a:r>
              <a:rPr lang="cs-CZ" altLang="cs-CZ" sz="2400" dirty="0" smtClean="0">
                <a:latin typeface="Calibri" pitchFamily="34" charset="0"/>
              </a:rPr>
              <a:t> – spalovací motor pohání  hydrogenerátory, které dodávají tlakovou energii dále</a:t>
            </a:r>
          </a:p>
          <a:p>
            <a:pPr marL="0" indent="0" eaLnBrk="1" hangingPunct="1">
              <a:spcBef>
                <a:spcPct val="0"/>
              </a:spcBef>
              <a:spcAft>
                <a:spcPts val="600"/>
              </a:spcAft>
              <a:buFont typeface="Wingdings" pitchFamily="2" charset="2"/>
              <a:buChar char="§"/>
              <a:defRPr/>
            </a:pPr>
            <a:r>
              <a:rPr lang="cs-CZ" altLang="cs-CZ" sz="2400" b="1" dirty="0" smtClean="0">
                <a:latin typeface="Calibri" pitchFamily="34" charset="0"/>
              </a:rPr>
              <a:t> dieselelektrické </a:t>
            </a:r>
            <a:r>
              <a:rPr lang="cs-CZ" altLang="cs-CZ" sz="2400" dirty="0" smtClean="0">
                <a:latin typeface="Calibri" pitchFamily="34" charset="0"/>
              </a:rPr>
              <a:t>– nejnovější pohony s vysokou účinností</a:t>
            </a:r>
            <a:endParaRPr lang="cs-CZ" altLang="cs-CZ" sz="2400" b="1" dirty="0" smtClean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Nadpis 1"/>
          <p:cNvSpPr>
            <a:spLocks noGrp="1"/>
          </p:cNvSpPr>
          <p:nvPr>
            <p:ph type="title" idx="4294967295"/>
          </p:nvPr>
        </p:nvSpPr>
        <p:spPr>
          <a:xfrm>
            <a:off x="457200" y="277813"/>
            <a:ext cx="1450975" cy="344487"/>
          </a:xfrm>
        </p:spPr>
        <p:txBody>
          <a:bodyPr anchor="t" anchorCtr="0"/>
          <a:lstStyle/>
          <a:p>
            <a:pPr algn="l" eaLnBrk="1" hangingPunct="1">
              <a:defRPr/>
            </a:pPr>
            <a:r>
              <a:rPr lang="cs-CZ" altLang="cs-CZ" sz="1600" smtClean="0"/>
              <a:t>FINIŠERY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57200" y="765175"/>
            <a:ext cx="8229600" cy="4525963"/>
          </a:xfrm>
        </p:spPr>
        <p:txBody>
          <a:bodyPr>
            <a:normAutofit/>
          </a:bodyPr>
          <a:lstStyle/>
          <a:p>
            <a:pPr marL="0" indent="0" eaLnBrk="1" hangingPunct="1">
              <a:spcBef>
                <a:spcPct val="0"/>
              </a:spcBef>
              <a:buFont typeface="Wingdings" pitchFamily="2" charset="2"/>
              <a:buNone/>
              <a:defRPr/>
            </a:pPr>
            <a:r>
              <a:rPr lang="cs-CZ" altLang="cs-CZ" sz="2800" b="1" dirty="0" smtClean="0">
                <a:solidFill>
                  <a:srgbClr val="FF99CC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Calibri" pitchFamily="34" charset="0"/>
              </a:rPr>
              <a:t>2. Výroba cementobetonových vozovek a profilů</a:t>
            </a:r>
          </a:p>
          <a:p>
            <a:pPr marL="0" indent="0" eaLnBrk="1" hangingPunct="1">
              <a:spcBef>
                <a:spcPct val="0"/>
              </a:spcBef>
              <a:buFont typeface="Wingdings" pitchFamily="2" charset="2"/>
              <a:buNone/>
              <a:defRPr/>
            </a:pPr>
            <a:endParaRPr lang="cs-CZ" altLang="cs-CZ" sz="2800" b="1" dirty="0" smtClean="0">
              <a:solidFill>
                <a:srgbClr val="66CCFF"/>
              </a:solidFill>
              <a:effectLst>
                <a:outerShdw blurRad="38100" dist="38100" dir="2700000" algn="tl">
                  <a:srgbClr val="FFFFFF"/>
                </a:outerShdw>
              </a:effectLst>
              <a:latin typeface="Calibri" pitchFamily="34" charset="0"/>
            </a:endParaRPr>
          </a:p>
          <a:p>
            <a:pPr marL="0" indent="0" eaLnBrk="1" hangingPunct="1">
              <a:spcBef>
                <a:spcPct val="0"/>
              </a:spcBef>
              <a:buFont typeface="Calibri" pitchFamily="34" charset="0"/>
              <a:buAutoNum type="alphaUcPeriod"/>
              <a:defRPr/>
            </a:pPr>
            <a:r>
              <a:rPr lang="cs-CZ" altLang="cs-CZ" sz="2800" b="1" dirty="0" smtClean="0">
                <a:latin typeface="Calibri" pitchFamily="34" charset="0"/>
              </a:rPr>
              <a:t>   Bočnicová betonáž</a:t>
            </a:r>
          </a:p>
          <a:p>
            <a:pPr marL="0" indent="0" eaLnBrk="1" hangingPunct="1">
              <a:spcBef>
                <a:spcPct val="0"/>
              </a:spcBef>
              <a:buFont typeface="Calibri" pitchFamily="34" charset="0"/>
              <a:buNone/>
              <a:defRPr/>
            </a:pPr>
            <a:endParaRPr lang="cs-CZ" altLang="cs-CZ" sz="2800" b="1" dirty="0" smtClean="0">
              <a:latin typeface="Calibri" pitchFamily="34" charset="0"/>
            </a:endParaRPr>
          </a:p>
          <a:p>
            <a:pPr marL="0" indent="0" eaLnBrk="1" hangingPunct="1">
              <a:spcBef>
                <a:spcPct val="0"/>
              </a:spcBef>
              <a:buFont typeface="Wingdings" pitchFamily="2" charset="2"/>
              <a:buNone/>
              <a:defRPr/>
            </a:pPr>
            <a:r>
              <a:rPr lang="cs-CZ" altLang="cs-CZ" sz="2800" dirty="0" smtClean="0">
                <a:latin typeface="Calibri" pitchFamily="34" charset="0"/>
              </a:rPr>
              <a:t>Betonová vrstva se zpracovává finišerem mezi urovnané a navzájem spojené bočnice. Ty se předem ukotví do terénu a stroj po nich při práci pojíždí. </a:t>
            </a:r>
          </a:p>
          <a:p>
            <a:pPr marL="0" indent="0" eaLnBrk="1" hangingPunct="1">
              <a:spcBef>
                <a:spcPct val="0"/>
              </a:spcBef>
              <a:buFont typeface="Wingdings" pitchFamily="2" charset="2"/>
              <a:buNone/>
              <a:defRPr/>
            </a:pPr>
            <a:r>
              <a:rPr lang="cs-CZ" altLang="cs-CZ" sz="2800" dirty="0" smtClean="0">
                <a:latin typeface="Calibri" pitchFamily="34" charset="0"/>
              </a:rPr>
              <a:t>Metoda je málo produktivní a zdlouhavá, přednost dostává betonáž mezi bočnicemi kluznými (viz písm. B)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Nadpis 1"/>
          <p:cNvSpPr>
            <a:spLocks noGrp="1"/>
          </p:cNvSpPr>
          <p:nvPr>
            <p:ph type="title" idx="4294967295"/>
          </p:nvPr>
        </p:nvSpPr>
        <p:spPr>
          <a:xfrm>
            <a:off x="468313" y="260350"/>
            <a:ext cx="1450975" cy="344488"/>
          </a:xfrm>
        </p:spPr>
        <p:txBody>
          <a:bodyPr anchor="t" anchorCtr="0"/>
          <a:lstStyle/>
          <a:p>
            <a:pPr algn="l" eaLnBrk="1" hangingPunct="1">
              <a:defRPr/>
            </a:pPr>
            <a:r>
              <a:rPr lang="cs-CZ" altLang="cs-CZ" sz="1600" smtClean="0"/>
              <a:t>FINIŠERY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57200" y="765175"/>
            <a:ext cx="8229600" cy="4525963"/>
          </a:xfrm>
        </p:spPr>
        <p:txBody>
          <a:bodyPr>
            <a:normAutofit/>
          </a:bodyPr>
          <a:lstStyle/>
          <a:p>
            <a:pPr marL="514350" indent="-514350" eaLnBrk="1" hangingPunct="1">
              <a:spcBef>
                <a:spcPct val="0"/>
              </a:spcBef>
              <a:buFont typeface="Calibri" pitchFamily="34" charset="0"/>
              <a:buAutoNum type="alphaUcPeriod" startAt="2"/>
              <a:defRPr/>
            </a:pPr>
            <a:r>
              <a:rPr lang="cs-CZ" altLang="cs-CZ" sz="2800" b="1" dirty="0" err="1" smtClean="0">
                <a:solidFill>
                  <a:srgbClr val="FF99CC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Calibri" pitchFamily="34" charset="0"/>
              </a:rPr>
              <a:t>Bezbočnicová</a:t>
            </a:r>
            <a:r>
              <a:rPr lang="cs-CZ" altLang="cs-CZ" sz="2800" b="1" dirty="0" smtClean="0">
                <a:solidFill>
                  <a:srgbClr val="FF99CC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Calibri" pitchFamily="34" charset="0"/>
              </a:rPr>
              <a:t> betonáž</a:t>
            </a:r>
          </a:p>
          <a:p>
            <a:pPr marL="514350" indent="-514350" eaLnBrk="1" hangingPunct="1">
              <a:spcBef>
                <a:spcPct val="0"/>
              </a:spcBef>
              <a:buFont typeface="Calibri" pitchFamily="34" charset="0"/>
              <a:buAutoNum type="alphaUcPeriod" startAt="2"/>
              <a:defRPr/>
            </a:pPr>
            <a:endParaRPr lang="cs-CZ" altLang="cs-CZ" sz="2800" b="1" dirty="0" smtClean="0">
              <a:solidFill>
                <a:srgbClr val="FF99CC"/>
              </a:solidFill>
              <a:effectLst>
                <a:outerShdw blurRad="38100" dist="38100" dir="2700000" algn="tl">
                  <a:srgbClr val="FFFFFF"/>
                </a:outerShdw>
              </a:effectLst>
              <a:latin typeface="Calibri" pitchFamily="34" charset="0"/>
            </a:endParaRPr>
          </a:p>
          <a:p>
            <a:pPr marL="514350" indent="-514350" eaLnBrk="1" hangingPunct="1">
              <a:spcBef>
                <a:spcPct val="0"/>
              </a:spcBef>
              <a:buFont typeface="Calibri" pitchFamily="34" charset="0"/>
              <a:buAutoNum type="alphaUcPeriod" startAt="2"/>
              <a:defRPr/>
            </a:pPr>
            <a:endParaRPr lang="cs-CZ" altLang="cs-CZ" sz="2800" b="1" dirty="0" smtClean="0">
              <a:latin typeface="Calibri" pitchFamily="34" charset="0"/>
            </a:endParaRPr>
          </a:p>
          <a:p>
            <a:pPr marL="514350" indent="-514350" eaLnBrk="1" hangingPunct="1">
              <a:spcBef>
                <a:spcPct val="0"/>
              </a:spcBef>
              <a:buFont typeface="Wingdings" pitchFamily="2" charset="2"/>
              <a:buNone/>
              <a:defRPr/>
            </a:pPr>
            <a:r>
              <a:rPr lang="cs-CZ" altLang="cs-CZ" sz="2800" dirty="0" smtClean="0">
                <a:latin typeface="Calibri" pitchFamily="34" charset="0"/>
              </a:rPr>
              <a:t>Bočnice se nemusí předem kotvit do terénu, jsou součástí stroje – </a:t>
            </a:r>
            <a:r>
              <a:rPr lang="cs-CZ" altLang="cs-CZ" sz="2800" b="1" dirty="0" smtClean="0">
                <a:latin typeface="Calibri" pitchFamily="34" charset="0"/>
              </a:rPr>
              <a:t>bočnice</a:t>
            </a:r>
            <a:r>
              <a:rPr lang="cs-CZ" altLang="cs-CZ" sz="2800" dirty="0" smtClean="0">
                <a:latin typeface="Calibri" pitchFamily="34" charset="0"/>
              </a:rPr>
              <a:t> </a:t>
            </a:r>
            <a:r>
              <a:rPr lang="cs-CZ" altLang="cs-CZ" sz="2800" b="1" dirty="0" smtClean="0">
                <a:latin typeface="Calibri" pitchFamily="34" charset="0"/>
              </a:rPr>
              <a:t>kluzné.</a:t>
            </a:r>
            <a:r>
              <a:rPr lang="cs-CZ" altLang="cs-CZ" sz="2800" dirty="0" smtClean="0">
                <a:latin typeface="Calibri" pitchFamily="34" charset="0"/>
              </a:rPr>
              <a:t> Mezi nimi jsou umístěny mechanismy, které beton zpracovávají:</a:t>
            </a:r>
          </a:p>
          <a:p>
            <a:pPr marL="514350" indent="-514350" eaLnBrk="1" hangingPunct="1">
              <a:spcBef>
                <a:spcPct val="0"/>
              </a:spcBef>
              <a:defRPr/>
            </a:pPr>
            <a:r>
              <a:rPr lang="cs-CZ" altLang="cs-CZ" sz="2800" dirty="0" err="1" smtClean="0">
                <a:latin typeface="Calibri" pitchFamily="34" charset="0"/>
              </a:rPr>
              <a:t>rozhrnovač</a:t>
            </a:r>
            <a:endParaRPr lang="cs-CZ" altLang="cs-CZ" sz="2800" dirty="0" smtClean="0">
              <a:latin typeface="Calibri" pitchFamily="34" charset="0"/>
            </a:endParaRPr>
          </a:p>
          <a:p>
            <a:pPr marL="514350" indent="-514350" eaLnBrk="1" hangingPunct="1">
              <a:spcBef>
                <a:spcPct val="0"/>
              </a:spcBef>
              <a:defRPr/>
            </a:pPr>
            <a:r>
              <a:rPr lang="cs-CZ" altLang="cs-CZ" sz="2800" dirty="0" smtClean="0">
                <a:latin typeface="Calibri" pitchFamily="34" charset="0"/>
              </a:rPr>
              <a:t>zhutňovací zařízení</a:t>
            </a:r>
          </a:p>
          <a:p>
            <a:pPr marL="514350" indent="-514350" eaLnBrk="1" hangingPunct="1">
              <a:spcBef>
                <a:spcPct val="0"/>
              </a:spcBef>
              <a:defRPr/>
            </a:pPr>
            <a:r>
              <a:rPr lang="cs-CZ" altLang="cs-CZ" sz="2800" dirty="0" smtClean="0">
                <a:latin typeface="Calibri" pitchFamily="34" charset="0"/>
              </a:rPr>
              <a:t>ukladač výztuže do spár</a:t>
            </a:r>
          </a:p>
          <a:p>
            <a:pPr marL="514350" indent="-514350" eaLnBrk="1" hangingPunct="1">
              <a:spcBef>
                <a:spcPct val="0"/>
              </a:spcBef>
              <a:defRPr/>
            </a:pPr>
            <a:r>
              <a:rPr lang="cs-CZ" altLang="cs-CZ" sz="2800" dirty="0" smtClean="0">
                <a:latin typeface="Calibri" pitchFamily="34" charset="0"/>
              </a:rPr>
              <a:t>hladiče povrchu</a:t>
            </a:r>
          </a:p>
          <a:p>
            <a:pPr marL="514350" indent="-514350" eaLnBrk="1" hangingPunct="1">
              <a:spcBef>
                <a:spcPct val="0"/>
              </a:spcBef>
              <a:buFont typeface="Wingdings" pitchFamily="2" charset="2"/>
              <a:buNone/>
              <a:defRPr/>
            </a:pPr>
            <a:endParaRPr lang="cs-CZ" altLang="cs-CZ" sz="2800" dirty="0" smtClean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Nadpis 1"/>
          <p:cNvSpPr>
            <a:spLocks noGrp="1"/>
          </p:cNvSpPr>
          <p:nvPr>
            <p:ph type="title" idx="4294967295"/>
          </p:nvPr>
        </p:nvSpPr>
        <p:spPr>
          <a:xfrm>
            <a:off x="468313" y="260350"/>
            <a:ext cx="1450975" cy="344488"/>
          </a:xfrm>
        </p:spPr>
        <p:txBody>
          <a:bodyPr anchor="t" anchorCtr="0"/>
          <a:lstStyle/>
          <a:p>
            <a:pPr algn="l" eaLnBrk="1" hangingPunct="1">
              <a:defRPr/>
            </a:pPr>
            <a:r>
              <a:rPr lang="cs-CZ" altLang="cs-CZ" sz="1600" smtClean="0"/>
              <a:t>FINIŠERY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95288" y="765175"/>
            <a:ext cx="8229600" cy="4525963"/>
          </a:xfrm>
        </p:spPr>
        <p:txBody>
          <a:bodyPr>
            <a:normAutofit/>
          </a:bodyPr>
          <a:lstStyle/>
          <a:p>
            <a:pPr marL="514350" indent="-514350" eaLnBrk="1" hangingPunct="1">
              <a:spcBef>
                <a:spcPct val="0"/>
              </a:spcBef>
              <a:buFont typeface="Calibri" pitchFamily="34" charset="0"/>
              <a:buAutoNum type="alphaUcPeriod" startAt="3"/>
              <a:defRPr/>
            </a:pPr>
            <a:r>
              <a:rPr lang="cs-CZ" altLang="cs-CZ" sz="2800" b="1" smtClean="0">
                <a:solidFill>
                  <a:srgbClr val="FF99CC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Calibri" pitchFamily="34" charset="0"/>
              </a:rPr>
              <a:t>Betonáž silničních profilů</a:t>
            </a:r>
          </a:p>
          <a:p>
            <a:pPr marL="514350" indent="-514350" eaLnBrk="1" hangingPunct="1">
              <a:spcBef>
                <a:spcPct val="0"/>
              </a:spcBef>
              <a:buFont typeface="Calibri" pitchFamily="34" charset="0"/>
              <a:buAutoNum type="alphaUcPeriod" startAt="3"/>
              <a:defRPr/>
            </a:pPr>
            <a:endParaRPr lang="cs-CZ" altLang="cs-CZ" sz="2800" b="1" smtClean="0">
              <a:solidFill>
                <a:srgbClr val="FF99CC"/>
              </a:solidFill>
              <a:effectLst>
                <a:outerShdw blurRad="38100" dist="38100" dir="2700000" algn="tl">
                  <a:srgbClr val="FFFFFF"/>
                </a:outerShdw>
              </a:effectLst>
              <a:latin typeface="Calibri" pitchFamily="34" charset="0"/>
            </a:endParaRPr>
          </a:p>
          <a:p>
            <a:pPr marL="514350" indent="-514350" eaLnBrk="1" hangingPunct="1">
              <a:spcBef>
                <a:spcPct val="0"/>
              </a:spcBef>
              <a:buFont typeface="Calibri" pitchFamily="34" charset="0"/>
              <a:buAutoNum type="alphaUcPeriod" startAt="3"/>
              <a:defRPr/>
            </a:pPr>
            <a:endParaRPr lang="cs-CZ" altLang="cs-CZ" sz="2800" b="1" smtClean="0">
              <a:latin typeface="Calibri" pitchFamily="34" charset="0"/>
            </a:endParaRPr>
          </a:p>
          <a:p>
            <a:pPr marL="514350" indent="-514350" eaLnBrk="1" hangingPunct="1">
              <a:spcBef>
                <a:spcPct val="0"/>
              </a:spcBef>
              <a:buFont typeface="Wingdings" pitchFamily="2" charset="2"/>
              <a:buNone/>
              <a:defRPr/>
            </a:pPr>
            <a:r>
              <a:rPr lang="cs-CZ" altLang="cs-CZ" sz="2800" smtClean="0">
                <a:latin typeface="Calibri" pitchFamily="34" charset="0"/>
              </a:rPr>
              <a:t>Silniční profily – </a:t>
            </a:r>
            <a:r>
              <a:rPr lang="cs-CZ" altLang="cs-CZ" sz="2800" b="1" smtClean="0">
                <a:latin typeface="Calibri" pitchFamily="34" charset="0"/>
              </a:rPr>
              <a:t>obrubníky, svodidla, kanálové profily </a:t>
            </a:r>
            <a:r>
              <a:rPr lang="cs-CZ" altLang="cs-CZ" sz="2800" smtClean="0">
                <a:latin typeface="Calibri" pitchFamily="34" charset="0"/>
              </a:rPr>
              <a:t>apod. lze vytvářet z prefabrikátů nebo betonovat přímo na místě pomocí </a:t>
            </a:r>
            <a:r>
              <a:rPr lang="cs-CZ" altLang="cs-CZ" sz="2800" b="1" smtClean="0">
                <a:latin typeface="Calibri" pitchFamily="34" charset="0"/>
              </a:rPr>
              <a:t>speciálních finišerů</a:t>
            </a:r>
            <a:r>
              <a:rPr lang="cs-CZ" altLang="cs-CZ" sz="2800" smtClean="0">
                <a:latin typeface="Calibri" pitchFamily="34" charset="0"/>
              </a:rPr>
              <a:t> s formovacím zařízením a kluznými bočnicemi.</a:t>
            </a:r>
          </a:p>
        </p:txBody>
      </p:sp>
      <p:sp>
        <p:nvSpPr>
          <p:cNvPr id="14340" name="Obdélník 3"/>
          <p:cNvSpPr>
            <a:spLocks noChangeArrowheads="1"/>
          </p:cNvSpPr>
          <p:nvPr/>
        </p:nvSpPr>
        <p:spPr bwMode="auto">
          <a:xfrm>
            <a:off x="3203575" y="6237288"/>
            <a:ext cx="3143250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75000"/>
              <a:buFont typeface="Wingdings" pitchFamily="2" charset="2"/>
              <a:buChar char="l"/>
              <a:defRPr sz="32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tx2"/>
              </a:buClr>
              <a:buSzPct val="75000"/>
              <a:buFont typeface="Wingdings" pitchFamily="2" charset="2"/>
              <a:buChar char="l"/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accent2"/>
              </a:buClr>
              <a:buSzPct val="75000"/>
              <a:buFont typeface="Wingdings" pitchFamily="2" charset="2"/>
              <a:buChar char="l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chemeClr val="folHlink"/>
              </a:buClr>
              <a:buSzPct val="75000"/>
              <a:buFont typeface="Wingdings" pitchFamily="2" charset="2"/>
              <a:buChar char="l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tx1"/>
              </a:buClr>
              <a:buSzPct val="75000"/>
              <a:buFont typeface="Wingdings" pitchFamily="2" charset="2"/>
              <a:buChar char="l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itchFamily="2" charset="2"/>
              <a:buChar char="l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itchFamily="2" charset="2"/>
              <a:buChar char="l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itchFamily="2" charset="2"/>
              <a:buChar char="l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itchFamily="2" charset="2"/>
              <a:buChar char="l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1800">
                <a:hlinkClick r:id="rId2"/>
              </a:rPr>
              <a:t>videoukázka betonáže profilů</a:t>
            </a:r>
            <a:endParaRPr lang="cs-CZ" altLang="cs-CZ" sz="1800"/>
          </a:p>
        </p:txBody>
      </p:sp>
      <p:sp>
        <p:nvSpPr>
          <p:cNvPr id="14341" name="Text Box 5"/>
          <p:cNvSpPr txBox="1">
            <a:spLocks noChangeArrowheads="1"/>
          </p:cNvSpPr>
          <p:nvPr/>
        </p:nvSpPr>
        <p:spPr bwMode="auto">
          <a:xfrm>
            <a:off x="6948488" y="6237288"/>
            <a:ext cx="2016125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75000"/>
              <a:buFont typeface="Wingdings" pitchFamily="2" charset="2"/>
              <a:buChar char="l"/>
              <a:defRPr sz="32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tx2"/>
              </a:buClr>
              <a:buSzPct val="75000"/>
              <a:buFont typeface="Wingdings" pitchFamily="2" charset="2"/>
              <a:buChar char="l"/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accent2"/>
              </a:buClr>
              <a:buSzPct val="75000"/>
              <a:buFont typeface="Wingdings" pitchFamily="2" charset="2"/>
              <a:buChar char="l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chemeClr val="folHlink"/>
              </a:buClr>
              <a:buSzPct val="75000"/>
              <a:buFont typeface="Wingdings" pitchFamily="2" charset="2"/>
              <a:buChar char="l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tx1"/>
              </a:buClr>
              <a:buSzPct val="75000"/>
              <a:buFont typeface="Wingdings" pitchFamily="2" charset="2"/>
              <a:buChar char="l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itchFamily="2" charset="2"/>
              <a:buChar char="l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itchFamily="2" charset="2"/>
              <a:buChar char="l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itchFamily="2" charset="2"/>
              <a:buChar char="l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itchFamily="2" charset="2"/>
              <a:buChar char="l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cs-CZ" altLang="cs-CZ" sz="1800">
                <a:hlinkClick r:id="rId3"/>
              </a:rPr>
              <a:t>videoukázka 2</a:t>
            </a:r>
            <a:endParaRPr lang="cs-CZ" altLang="cs-CZ" sz="18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Nadpis 1"/>
          <p:cNvSpPr>
            <a:spLocks noGrp="1"/>
          </p:cNvSpPr>
          <p:nvPr>
            <p:ph type="title" idx="4294967295"/>
          </p:nvPr>
        </p:nvSpPr>
        <p:spPr>
          <a:xfrm>
            <a:off x="468313" y="260350"/>
            <a:ext cx="1450975" cy="344488"/>
          </a:xfrm>
        </p:spPr>
        <p:txBody>
          <a:bodyPr anchor="t" anchorCtr="0"/>
          <a:lstStyle/>
          <a:p>
            <a:pPr algn="l" eaLnBrk="1" hangingPunct="1">
              <a:defRPr/>
            </a:pPr>
            <a:r>
              <a:rPr lang="cs-CZ" altLang="cs-CZ" sz="1600" smtClean="0"/>
              <a:t>FINIŠERY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611188" y="1125538"/>
            <a:ext cx="7561262" cy="16303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2000" dirty="0"/>
              <a:t>Zdroje:</a:t>
            </a:r>
          </a:p>
          <a:p>
            <a:pPr marL="342900" indent="-342900">
              <a:buFont typeface="Arial" panose="020B0604020202020204" pitchFamily="34" charset="0"/>
              <a:buChar char="•"/>
              <a:defRPr/>
            </a:pPr>
            <a:r>
              <a:rPr lang="cs-CZ" sz="2000" dirty="0"/>
              <a:t>VANĚK, Antonín. </a:t>
            </a:r>
            <a:r>
              <a:rPr lang="cs-CZ" sz="2000" i="1" dirty="0"/>
              <a:t>Strojní zařízení pro stavební práce</a:t>
            </a:r>
            <a:r>
              <a:rPr lang="cs-CZ" sz="2000" dirty="0"/>
              <a:t>. Praha: Sobotáles, 1999. ISBN 80-85920-61-1</a:t>
            </a:r>
            <a:r>
              <a:rPr lang="cs-CZ" sz="2000"/>
              <a:t>. </a:t>
            </a:r>
          </a:p>
          <a:p>
            <a:pPr marL="342900" indent="-342900">
              <a:buFont typeface="Arial" panose="020B0604020202020204" pitchFamily="34" charset="0"/>
              <a:buChar char="•"/>
              <a:defRPr/>
            </a:pPr>
            <a:endParaRPr lang="cs-CZ" sz="2000" dirty="0"/>
          </a:p>
          <a:p>
            <a:pPr marL="342900" indent="-342900">
              <a:buFont typeface="Arial" panose="020B0604020202020204" pitchFamily="34" charset="0"/>
              <a:buChar char="•"/>
              <a:defRPr/>
            </a:pP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běžná dráha">
  <a:themeElements>
    <a:clrScheme name="Oběžná dráha 1">
      <a:dk1>
        <a:srgbClr val="010199"/>
      </a:dk1>
      <a:lt1>
        <a:srgbClr val="FFFFFF"/>
      </a:lt1>
      <a:dk2>
        <a:srgbClr val="000000"/>
      </a:dk2>
      <a:lt2>
        <a:srgbClr val="B2B2B2"/>
      </a:lt2>
      <a:accent1>
        <a:srgbClr val="3399FF"/>
      </a:accent1>
      <a:accent2>
        <a:srgbClr val="666699"/>
      </a:accent2>
      <a:accent3>
        <a:srgbClr val="AAAAAA"/>
      </a:accent3>
      <a:accent4>
        <a:srgbClr val="DADADA"/>
      </a:accent4>
      <a:accent5>
        <a:srgbClr val="ADCAFF"/>
      </a:accent5>
      <a:accent6>
        <a:srgbClr val="5C5C8A"/>
      </a:accent6>
      <a:hlink>
        <a:srgbClr val="FFFFCC"/>
      </a:hlink>
      <a:folHlink>
        <a:srgbClr val="FFCC66"/>
      </a:folHlink>
    </a:clrScheme>
    <a:fontScheme name="Oběžná dráha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Oběžná dráha 1">
        <a:dk1>
          <a:srgbClr val="010199"/>
        </a:dk1>
        <a:lt1>
          <a:srgbClr val="FFFFFF"/>
        </a:lt1>
        <a:dk2>
          <a:srgbClr val="000000"/>
        </a:dk2>
        <a:lt2>
          <a:srgbClr val="B2B2B2"/>
        </a:lt2>
        <a:accent1>
          <a:srgbClr val="3399FF"/>
        </a:accent1>
        <a:accent2>
          <a:srgbClr val="666699"/>
        </a:accent2>
        <a:accent3>
          <a:srgbClr val="AAAAAA"/>
        </a:accent3>
        <a:accent4>
          <a:srgbClr val="DADADA"/>
        </a:accent4>
        <a:accent5>
          <a:srgbClr val="ADCAFF"/>
        </a:accent5>
        <a:accent6>
          <a:srgbClr val="5C5C8A"/>
        </a:accent6>
        <a:hlink>
          <a:srgbClr val="FFFFCC"/>
        </a:hlink>
        <a:folHlink>
          <a:srgbClr val="FFCC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běžná dráha 2">
        <a:dk1>
          <a:srgbClr val="008000"/>
        </a:dk1>
        <a:lt1>
          <a:srgbClr val="FFFFFF"/>
        </a:lt1>
        <a:dk2>
          <a:srgbClr val="003300"/>
        </a:dk2>
        <a:lt2>
          <a:srgbClr val="C0C0C0"/>
        </a:lt2>
        <a:accent1>
          <a:srgbClr val="99CC00"/>
        </a:accent1>
        <a:accent2>
          <a:srgbClr val="527C3A"/>
        </a:accent2>
        <a:accent3>
          <a:srgbClr val="AAADAA"/>
        </a:accent3>
        <a:accent4>
          <a:srgbClr val="DADADA"/>
        </a:accent4>
        <a:accent5>
          <a:srgbClr val="CAE2AA"/>
        </a:accent5>
        <a:accent6>
          <a:srgbClr val="497034"/>
        </a:accent6>
        <a:hlink>
          <a:srgbClr val="33CC33"/>
        </a:hlink>
        <a:folHlink>
          <a:srgbClr val="C1FF8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běžná dráha 3">
        <a:dk1>
          <a:srgbClr val="000066"/>
        </a:dk1>
        <a:lt1>
          <a:srgbClr val="FFFFFF"/>
        </a:lt1>
        <a:dk2>
          <a:srgbClr val="000099"/>
        </a:dk2>
        <a:lt2>
          <a:srgbClr val="9FBFFF"/>
        </a:lt2>
        <a:accent1>
          <a:srgbClr val="0099CC"/>
        </a:accent1>
        <a:accent2>
          <a:srgbClr val="00CC66"/>
        </a:accent2>
        <a:accent3>
          <a:srgbClr val="AAAACA"/>
        </a:accent3>
        <a:accent4>
          <a:srgbClr val="DADADA"/>
        </a:accent4>
        <a:accent5>
          <a:srgbClr val="AACAE2"/>
        </a:accent5>
        <a:accent6>
          <a:srgbClr val="00B95C"/>
        </a:accent6>
        <a:hlink>
          <a:srgbClr val="00FFFF"/>
        </a:hlink>
        <a:folHlink>
          <a:srgbClr val="CDE6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běžná dráha 4">
        <a:dk1>
          <a:srgbClr val="00ACA8"/>
        </a:dk1>
        <a:lt1>
          <a:srgbClr val="FFFFFF"/>
        </a:lt1>
        <a:dk2>
          <a:srgbClr val="006666"/>
        </a:dk2>
        <a:lt2>
          <a:srgbClr val="FFFF99"/>
        </a:lt2>
        <a:accent1>
          <a:srgbClr val="0099CC"/>
        </a:accent1>
        <a:accent2>
          <a:srgbClr val="6D6FC7"/>
        </a:accent2>
        <a:accent3>
          <a:srgbClr val="AAB8B8"/>
        </a:accent3>
        <a:accent4>
          <a:srgbClr val="DADADA"/>
        </a:accent4>
        <a:accent5>
          <a:srgbClr val="AACAE2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běžná dráha 5">
        <a:dk1>
          <a:srgbClr val="BA0023"/>
        </a:dk1>
        <a:lt1>
          <a:srgbClr val="FFFFFF"/>
        </a:lt1>
        <a:dk2>
          <a:srgbClr val="800000"/>
        </a:dk2>
        <a:lt2>
          <a:srgbClr val="FFFF99"/>
        </a:lt2>
        <a:accent1>
          <a:srgbClr val="FF6600"/>
        </a:accent1>
        <a:accent2>
          <a:srgbClr val="C5543D"/>
        </a:accent2>
        <a:accent3>
          <a:srgbClr val="C0AAAA"/>
        </a:accent3>
        <a:accent4>
          <a:srgbClr val="DADADA"/>
        </a:accent4>
        <a:accent5>
          <a:srgbClr val="FFB8AA"/>
        </a:accent5>
        <a:accent6>
          <a:srgbClr val="B24B36"/>
        </a:accent6>
        <a:hlink>
          <a:srgbClr val="FFFF00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běžná dráha 6">
        <a:dk1>
          <a:srgbClr val="6D776E"/>
        </a:dk1>
        <a:lt1>
          <a:srgbClr val="FFFFFF"/>
        </a:lt1>
        <a:dk2>
          <a:srgbClr val="575863"/>
        </a:dk2>
        <a:lt2>
          <a:srgbClr val="DDDDDD"/>
        </a:lt2>
        <a:accent1>
          <a:srgbClr val="0099CC"/>
        </a:accent1>
        <a:accent2>
          <a:srgbClr val="939EA9"/>
        </a:accent2>
        <a:accent3>
          <a:srgbClr val="B4B4B7"/>
        </a:accent3>
        <a:accent4>
          <a:srgbClr val="DADADA"/>
        </a:accent4>
        <a:accent5>
          <a:srgbClr val="AACAE2"/>
        </a:accent5>
        <a:accent6>
          <a:srgbClr val="858F99"/>
        </a:accent6>
        <a:hlink>
          <a:srgbClr val="FFCC00"/>
        </a:hlink>
        <a:folHlink>
          <a:srgbClr val="BD894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běžná dráha 7">
        <a:dk1>
          <a:srgbClr val="A28A84"/>
        </a:dk1>
        <a:lt1>
          <a:srgbClr val="FFFFFF"/>
        </a:lt1>
        <a:dk2>
          <a:srgbClr val="765E58"/>
        </a:dk2>
        <a:lt2>
          <a:srgbClr val="DDDDDD"/>
        </a:lt2>
        <a:accent1>
          <a:srgbClr val="CC6600"/>
        </a:accent1>
        <a:accent2>
          <a:srgbClr val="CC9900"/>
        </a:accent2>
        <a:accent3>
          <a:srgbClr val="BDB6B4"/>
        </a:accent3>
        <a:accent4>
          <a:srgbClr val="DADADA"/>
        </a:accent4>
        <a:accent5>
          <a:srgbClr val="E2B8AA"/>
        </a:accent5>
        <a:accent6>
          <a:srgbClr val="B98A00"/>
        </a:accent6>
        <a:hlink>
          <a:srgbClr val="FFCC00"/>
        </a:hlink>
        <a:folHlink>
          <a:srgbClr val="FFFFBD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běžná dráha 8">
        <a:dk1>
          <a:srgbClr val="000000"/>
        </a:dk1>
        <a:lt1>
          <a:srgbClr val="C5D9ED"/>
        </a:lt1>
        <a:dk2>
          <a:srgbClr val="000000"/>
        </a:dk2>
        <a:lt2>
          <a:srgbClr val="FFFFFF"/>
        </a:lt2>
        <a:accent1>
          <a:srgbClr val="F3F6FF"/>
        </a:accent1>
        <a:accent2>
          <a:srgbClr val="33CCCC"/>
        </a:accent2>
        <a:accent3>
          <a:srgbClr val="DFE9F4"/>
        </a:accent3>
        <a:accent4>
          <a:srgbClr val="000000"/>
        </a:accent4>
        <a:accent5>
          <a:srgbClr val="F8FAFF"/>
        </a:accent5>
        <a:accent6>
          <a:srgbClr val="2DB9B9"/>
        </a:accent6>
        <a:hlink>
          <a:srgbClr val="0000FF"/>
        </a:hlink>
        <a:folHlink>
          <a:srgbClr val="0066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běžná dráha 9">
        <a:dk1>
          <a:srgbClr val="FFFFFF"/>
        </a:dk1>
        <a:lt1>
          <a:srgbClr val="FFFFFF"/>
        </a:lt1>
        <a:dk2>
          <a:srgbClr val="AAAAC6"/>
        </a:dk2>
        <a:lt2>
          <a:srgbClr val="FFFFCC"/>
        </a:lt2>
        <a:accent1>
          <a:srgbClr val="66667E"/>
        </a:accent1>
        <a:accent2>
          <a:srgbClr val="629157"/>
        </a:accent2>
        <a:accent3>
          <a:srgbClr val="D2D2DF"/>
        </a:accent3>
        <a:accent4>
          <a:srgbClr val="DADADA"/>
        </a:accent4>
        <a:accent5>
          <a:srgbClr val="B8B8C0"/>
        </a:accent5>
        <a:accent6>
          <a:srgbClr val="58834E"/>
        </a:accent6>
        <a:hlink>
          <a:srgbClr val="6600CC"/>
        </a:hlink>
        <a:folHlink>
          <a:srgbClr val="3399FF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Orbit</Template>
  <TotalTime>0</TotalTime>
  <Words>470</Words>
  <Application>Microsoft Office PowerPoint</Application>
  <PresentationFormat>Předvádění na obrazovce (4:3)</PresentationFormat>
  <Paragraphs>102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Oběžná dráha</vt:lpstr>
      <vt:lpstr>Prezentace aplikace PowerPoint</vt:lpstr>
      <vt:lpstr>FINIŠERY</vt:lpstr>
      <vt:lpstr>FINIŠERY </vt:lpstr>
      <vt:lpstr>FINIŠERY</vt:lpstr>
      <vt:lpstr>FINIŠERY</vt:lpstr>
      <vt:lpstr>FINIŠERY</vt:lpstr>
      <vt:lpstr>FINIŠERY</vt:lpstr>
      <vt:lpstr>FINIŠERY </vt:lpstr>
      <vt:lpstr>FINIŠERY</vt:lpstr>
      <vt:lpstr>FINIŠERY</vt:lpstr>
      <vt:lpstr>FINIŠERY</vt:lpstr>
      <vt:lpstr>FINIŠERY</vt:lpstr>
      <vt:lpstr>FINIŠERY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2013-12-07T16:37:59Z</dcterms:created>
  <dcterms:modified xsi:type="dcterms:W3CDTF">2013-12-07T16:53:11Z</dcterms:modified>
</cp:coreProperties>
</file>