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  <p:sldId id="260" r:id="rId5"/>
    <p:sldId id="262" r:id="rId6"/>
    <p:sldId id="263" r:id="rId7"/>
    <p:sldId id="264" r:id="rId8"/>
    <p:sldId id="266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C6121-556D-4DA5-8ADC-2222EE29137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B23959-072F-47AC-AD4C-EB0C9D2A6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8C696-E43B-40B0-809C-5953ABB97A2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B6E29-CBAD-41D2-97F0-CF7960751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EB5EF-83BD-40E7-B9E5-3E7106D7C6D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3FB65-80FD-4F72-91A5-C72609087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14A99-FA8C-45B4-800F-6D3A8986577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6B8A8-E177-4382-B4BD-2A142EA34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0D539-DD44-4034-9871-5862BBEF3A8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6C681B-CDA6-4A62-940F-98888E6EF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54BDE-0B04-41DD-86EB-D0B6DAE2C43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085FD-B28E-4734-A85A-9BCB13A07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8B463-BEDD-4F15-BB8D-1B973D69600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71106-C386-4045-928D-6EB2C8CBF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10C01-E8BD-4549-8B06-9303C75EB93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A66F-5A70-470A-8A3C-078D0E220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D9479-E9D7-4442-A841-1C8321A0DD4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99074-5B27-4531-BB11-6C15FBB6B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74C02-D785-4C6C-ADCD-53570616FFC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3C6D5-B7BF-4318-9C0D-6F0E45126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7ED59-46F8-46C1-B4FD-C5E96E13F51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EAE4A-FF3B-49E8-9BC8-2D84E1F5D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86BE1D-DFED-412D-87CF-633E85A1D90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7AA0EB4-06A1-490E-8676-793B3D31C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3/Scleroderma_citrinum.jpg/258px-Scleroderma_citrinum.jpg" TargetMode="External"/><Relationship Id="rId3" Type="http://schemas.openxmlformats.org/officeDocument/2006/relationships/hyperlink" Target="http://upload.wikimedia.org/wikipedia/commons/thumb/7/71/Amanita_phalloides.jpg/258px-Amanita_phalloides.jpg" TargetMode="External"/><Relationship Id="rId7" Type="http://schemas.openxmlformats.org/officeDocument/2006/relationships/hyperlink" Target="http://upload.wikimedia.org/wikipedia/commons/thumb/c/c8/Tylopilus_felleus.jpeg/270px-Tylopilus_felleus.jpeg" TargetMode="External"/><Relationship Id="rId2" Type="http://schemas.openxmlformats.org/officeDocument/2006/relationships/hyperlink" Target="http://upload.wikimedia.org/wikipedia/commons/thumb/d/d0/Pantherpilz-1.jpg/258px-Pantherpilz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2/Amanita_muscaria_3_vliegenzwammen_op_rij.jpg/258px-Amanita_muscaria_3_vliegenzwammen_op_rij.jpg" TargetMode="External"/><Relationship Id="rId5" Type="http://schemas.openxmlformats.org/officeDocument/2006/relationships/hyperlink" Target="http://upload.wikimedia.org/wikipedia/commons/thumb/c/c6/Entoloma_Sinuatum_1.JPG/295px-Entoloma_Sinuatum_1.JPG" TargetMode="External"/><Relationship Id="rId10" Type="http://schemas.openxmlformats.org/officeDocument/2006/relationships/hyperlink" Target="http://upload.wikimedia.org/wikipedia/commons/thumb/6/66/Schoenfussroehrling.jpg/258px-Schoenfussroehrling.jpg" TargetMode="External"/><Relationship Id="rId4" Type="http://schemas.openxmlformats.org/officeDocument/2006/relationships/hyperlink" Target="http://upload.wikimedia.org/wikipedia/commons/thumb/8/8c/Boletus_satanas.JPG/270px-Boletus_satanas.JPG" TargetMode="External"/><Relationship Id="rId9" Type="http://schemas.openxmlformats.org/officeDocument/2006/relationships/hyperlink" Target="http://upload.wikimedia.org/wikipedia/commons/thumb/f/f2/Russula_emetica2.jpg/258px-Russula_emetic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VY_32_INOVACE_135_Houby nejedlé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houby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0" y="1554163"/>
            <a:ext cx="9144000" cy="50180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Tento materiál je o houbách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nejedlých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a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jedovatých</a:t>
            </a:r>
            <a:r>
              <a:rPr lang="cs-CZ" sz="4000" smtClean="0">
                <a:latin typeface="Arial" charset="0"/>
                <a:cs typeface="Arial" charset="0"/>
              </a:rPr>
              <a:t>. Žáci se seznámí s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příznaky otravy </a:t>
            </a:r>
            <a:r>
              <a:rPr lang="cs-CZ" sz="4000" smtClean="0">
                <a:latin typeface="Arial" charset="0"/>
                <a:cs typeface="Arial" charset="0"/>
              </a:rPr>
              <a:t>houbami. Osvojí si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zásady první pomoci </a:t>
            </a:r>
            <a:r>
              <a:rPr lang="cs-CZ" sz="4000" smtClean="0">
                <a:latin typeface="Arial" charset="0"/>
                <a:cs typeface="Arial" charset="0"/>
              </a:rPr>
              <a:t>při otravách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houbami.</a:t>
            </a:r>
          </a:p>
          <a:p>
            <a:pPr eaLnBrk="1" hangingPunct="1"/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Houby nejedlé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b="1" u="sng" smtClean="0">
                <a:latin typeface="Arial" charset="0"/>
                <a:cs typeface="Arial" charset="0"/>
              </a:rPr>
              <a:t>rostou</a:t>
            </a:r>
            <a:r>
              <a:rPr lang="cs-CZ" sz="4000" smtClean="0">
                <a:latin typeface="Arial" charset="0"/>
                <a:cs typeface="Arial" charset="0"/>
              </a:rPr>
              <a:t> v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mechovém patru </a:t>
            </a:r>
            <a:r>
              <a:rPr lang="cs-CZ" sz="4000" smtClean="0">
                <a:latin typeface="Arial" charset="0"/>
                <a:cs typeface="Arial" charset="0"/>
              </a:rPr>
              <a:t>lesa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  (v půdě, v trávě, na pařezech, na stromech)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u="sng" smtClean="0">
                <a:latin typeface="Arial" charset="0"/>
                <a:cs typeface="Arial" charset="0"/>
              </a:rPr>
              <a:t>bývají</a:t>
            </a:r>
            <a:r>
              <a:rPr lang="cs-CZ" sz="4000" smtClean="0">
                <a:latin typeface="Arial" charset="0"/>
                <a:cs typeface="Arial" charset="0"/>
              </a:rPr>
              <a:t> někdy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jedovaté</a:t>
            </a:r>
            <a:endParaRPr lang="cs-CZ" sz="40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4000" b="1" u="sng" smtClean="0">
                <a:latin typeface="Arial" charset="0"/>
                <a:cs typeface="Arial" charset="0"/>
              </a:rPr>
              <a:t>způsobují</a:t>
            </a:r>
            <a:r>
              <a:rPr lang="cs-CZ" sz="4000" smtClean="0">
                <a:latin typeface="Arial" charset="0"/>
                <a:cs typeface="Arial" charset="0"/>
              </a:rPr>
              <a:t>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otravy </a:t>
            </a:r>
            <a:r>
              <a:rPr lang="cs-CZ" sz="4000" smtClean="0">
                <a:latin typeface="Arial" charset="0"/>
                <a:cs typeface="Arial" charset="0"/>
              </a:rPr>
              <a:t>nebo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zkazí chuť </a:t>
            </a:r>
            <a:r>
              <a:rPr lang="cs-CZ" sz="4000" smtClean="0">
                <a:latin typeface="Arial" charset="0"/>
                <a:cs typeface="Arial" charset="0"/>
              </a:rPr>
              <a:t>jídla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Muchomůrka tygrovaná</a:t>
            </a:r>
            <a:endParaRPr lang="cs-CZ" sz="4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19475" y="2306638"/>
            <a:ext cx="2457450" cy="3019425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3071813" y="1428750"/>
            <a:ext cx="1500187" cy="1143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43063" y="1071563"/>
            <a:ext cx="1363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klobouk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143125" y="2928938"/>
            <a:ext cx="2000250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57250" y="2714625"/>
            <a:ext cx="1174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lupeny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2000250" y="4000500"/>
            <a:ext cx="207168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85813" y="3786188"/>
            <a:ext cx="1125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prsten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 rot="10800000">
            <a:off x="5143500" y="4500563"/>
            <a:ext cx="1428750" cy="214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643688" y="4500563"/>
            <a:ext cx="766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třeň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429375" y="5072063"/>
            <a:ext cx="1262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pochva</a:t>
            </a:r>
          </a:p>
        </p:txBody>
      </p:sp>
      <p:cxnSp>
        <p:nvCxnSpPr>
          <p:cNvPr id="21" name="Přímá spojovací šipka 20"/>
          <p:cNvCxnSpPr/>
          <p:nvPr/>
        </p:nvCxnSpPr>
        <p:spPr>
          <a:xfrm rot="10800000">
            <a:off x="5143500" y="4714875"/>
            <a:ext cx="1143000" cy="500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5000625" y="5143500"/>
            <a:ext cx="1214438" cy="7858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215063" y="5715000"/>
            <a:ext cx="15827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podhoubí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Jedovaté houby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214438"/>
            <a:ext cx="2457450" cy="3419475"/>
          </a:xfrm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1428750"/>
            <a:ext cx="2571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88" y="1285875"/>
            <a:ext cx="2809875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13" y="4500563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4643438"/>
            <a:ext cx="3125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Muchomůrka zelená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29000" y="4000500"/>
            <a:ext cx="1689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Hřib satan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00750" y="5000625"/>
            <a:ext cx="2936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Závojenka olovová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14625" y="6396038"/>
            <a:ext cx="3351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Muchomůrka červená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Příznaky otravy houbami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cs-CZ" sz="48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První příznaky se projeví obvykle po </a:t>
            </a:r>
            <a:r>
              <a:rPr lang="cs-CZ" sz="48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2 – 4 </a:t>
            </a:r>
            <a:r>
              <a:rPr lang="cs-CZ" sz="48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hodinách.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48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Člověk zvrací, má průjem, bolí ho hlava, někdy má poruchy vidění.</a:t>
            </a:r>
          </a:p>
          <a:p>
            <a:pPr eaLnBrk="1" hangingPunct="1">
              <a:buFont typeface="Wingdings" pitchFamily="2" charset="2"/>
              <a:buChar char="v"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Zásady první pomoci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428750"/>
            <a:ext cx="8686800" cy="5429250"/>
          </a:xfrm>
        </p:spPr>
        <p:txBody>
          <a:bodyPr/>
          <a:lstStyle/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Okamžitě zavolej lékařskou pomoc.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Vyvolej zvracení a průjem </a:t>
            </a: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(slaná </a:t>
            </a: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voda, projímadlo).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Nemocného ulož na lůžko a přikryj.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Nedávej mu stravu ani alkohol.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Zbytky hub dej lékaři (laboratorní vyšetření).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Nejedlé houby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143125"/>
            <a:ext cx="2571750" cy="3429000"/>
          </a:xfrm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142875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38" y="2571750"/>
            <a:ext cx="2457450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9000" y="4286250"/>
            <a:ext cx="24574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14375" y="5643563"/>
            <a:ext cx="1927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Hřib žlučník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57563" y="3286125"/>
            <a:ext cx="2460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Pestřec obecný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15063" y="5072063"/>
            <a:ext cx="2921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Holubinka vrhavka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000500" y="6143625"/>
            <a:ext cx="1581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Hřib kříšť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38"/>
            <a:ext cx="9144000" cy="5429250"/>
          </a:xfrm>
        </p:spPr>
        <p:txBody>
          <a:bodyPr/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Co způsobí</a:t>
            </a:r>
            <a:r>
              <a:rPr lang="cs-CZ" sz="4000" b="1" u="sng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nejedlé houby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Co způsobí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jedovaté houby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Které znáš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nejedlé houby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4000" u="sng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Znáš nějaké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jedovaté houby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Jaké jsou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příznaky otravy 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houbami?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Jaké znáš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zásady první pomoci 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při otravě houbami?</a:t>
            </a:r>
          </a:p>
          <a:p>
            <a:pPr marL="514350" indent="-514350"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285750" y="1357313"/>
            <a:ext cx="8686800" cy="5072062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http://upload.wikimedia.org/wikipedia/commons/thumb/d/d0/Pantherpilz-1.jpg/258px-Pantherpilz-1.jpg</a:t>
            </a:r>
            <a:r>
              <a:rPr lang="cs-CZ" sz="1400" smtClean="0"/>
              <a:t> </a:t>
            </a:r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http://upload.wikimedia.org/wikipedia/commons/thumb/7/71/Amanita_phalloides.jpg/258px-Amanita_phalloides.jpg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http://upload.wikimedia.org/wikipedia/commons/thumb/8/8c/Boletus_satanas.JPG/270px-Boletus_satanas.JPG</a:t>
            </a:r>
            <a:endParaRPr lang="cs-CZ" sz="1400" smtClean="0"/>
          </a:p>
          <a:p>
            <a:pPr eaLnBrk="1" hangingPunct="1"/>
            <a:r>
              <a:rPr lang="cs-CZ" sz="1400" smtClean="0">
                <a:solidFill>
                  <a:srgbClr val="C00000"/>
                </a:solidFill>
                <a:hlinkClick r:id="rId5"/>
              </a:rPr>
              <a:t>http://upload.wikimedia.org/wikipedia/commons/thumb/c/c6/Entoloma_Sinuatum_1.JPG/295px-Entoloma_Sinuatum_1.JPG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http://upload.wikimedia.org/wikipedia/commons/thumb/3/32/Amanita_muscaria_3_vliegenzwammen_op_rij.jpg/258px-Amanita_muscaria_3_vliegenzwammen_op_rij.jpg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http://upload.wikimedia.org/wikipedia/commons/thumb/c/c8/Tylopilus_felleus.jpeg/270px-Tylopilus_felleus.jpeg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http://upload.wikimedia.org/wikipedia/commons/thumb/7/73/Scleroderma_citrinum.jpg/258px-Scleroderma_citrinum.jpg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http://upload.wikimedia.org/wikipedia/commons/thumb/f/f2/Russula_emetica2.jpg/258px-Russula_emetica2.jpg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http://upload.wikimedia.org/wikipedia/commons/thumb/6/66/Schoenfussroehrling.jpg/258px-Schoenfussroehrling.jpg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157</TotalTime>
  <Words>250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houby</vt:lpstr>
      <vt:lpstr>Houby nejedlé</vt:lpstr>
      <vt:lpstr>Muchomůrka tygrovaná</vt:lpstr>
      <vt:lpstr>Jedovaté houby</vt:lpstr>
      <vt:lpstr>Příznaky otravy houbami</vt:lpstr>
      <vt:lpstr>Zásady první pomoci</vt:lpstr>
      <vt:lpstr>Nejedlé houby</vt:lpstr>
      <vt:lpstr>otázky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29</cp:revision>
  <dcterms:created xsi:type="dcterms:W3CDTF">2011-11-12T11:34:01Z</dcterms:created>
  <dcterms:modified xsi:type="dcterms:W3CDTF">2012-03-22T20:25:51Z</dcterms:modified>
</cp:coreProperties>
</file>