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668" r:id="rId1"/>
  </p:sldMasterIdLst>
  <p:sldIdLst>
    <p:sldId id="308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9" r:id="rId11"/>
    <p:sldId id="266" r:id="rId12"/>
    <p:sldId id="268" r:id="rId13"/>
    <p:sldId id="267" r:id="rId14"/>
    <p:sldId id="270" r:id="rId15"/>
    <p:sldId id="292" r:id="rId16"/>
    <p:sldId id="271" r:id="rId17"/>
    <p:sldId id="272" r:id="rId18"/>
    <p:sldId id="273" r:id="rId19"/>
    <p:sldId id="274" r:id="rId20"/>
    <p:sldId id="275" r:id="rId21"/>
    <p:sldId id="276" r:id="rId22"/>
    <p:sldId id="265" r:id="rId23"/>
    <p:sldId id="277" r:id="rId24"/>
    <p:sldId id="278" r:id="rId25"/>
    <p:sldId id="281" r:id="rId26"/>
    <p:sldId id="282" r:id="rId27"/>
    <p:sldId id="279" r:id="rId28"/>
    <p:sldId id="280" r:id="rId29"/>
    <p:sldId id="287" r:id="rId30"/>
    <p:sldId id="283" r:id="rId31"/>
    <p:sldId id="288" r:id="rId32"/>
    <p:sldId id="284" r:id="rId33"/>
    <p:sldId id="285" r:id="rId34"/>
    <p:sldId id="286" r:id="rId35"/>
    <p:sldId id="289" r:id="rId36"/>
    <p:sldId id="307" r:id="rId37"/>
    <p:sldId id="290" r:id="rId38"/>
    <p:sldId id="291" r:id="rId39"/>
    <p:sldId id="293" r:id="rId40"/>
    <p:sldId id="306" r:id="rId4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sz="3200"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sz="3200"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sz="3200"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sz="3200"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sz="3200"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sz="3200"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sz="3200"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sz="3200"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sz="3200"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339" autoAdjust="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presProps" Target="pres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viewProps" Target="viewProps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20" Type="http://schemas.openxmlformats.org/officeDocument/2006/relationships/slide" Target="slides/slide19.xml"/><Relationship Id="rId41" Type="http://schemas.openxmlformats.org/officeDocument/2006/relationships/slide" Target="slides/slide40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0"/>
            <a:ext cx="9159875" cy="6858000"/>
            <a:chOff x="0" y="0"/>
            <a:chExt cx="5770" cy="4320"/>
          </a:xfrm>
        </p:grpSpPr>
        <p:sp>
          <p:nvSpPr>
            <p:cNvPr id="5" name="Rectangle 3"/>
            <p:cNvSpPr>
              <a:spLocks noChangeArrowheads="1"/>
            </p:cNvSpPr>
            <p:nvPr userDrawn="1"/>
          </p:nvSpPr>
          <p:spPr bwMode="hidden">
            <a:xfrm>
              <a:off x="5232" y="1"/>
              <a:ext cx="528" cy="4319"/>
            </a:xfrm>
            <a:prstGeom prst="rect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tint val="94118"/>
                    <a:invGamma/>
                  </a:schemeClr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eaLnBrk="0" hangingPunct="0"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6" name="Rectangle 4"/>
            <p:cNvSpPr>
              <a:spLocks noChangeArrowheads="1"/>
            </p:cNvSpPr>
            <p:nvPr userDrawn="1"/>
          </p:nvSpPr>
          <p:spPr bwMode="hidden">
            <a:xfrm>
              <a:off x="1056" y="0"/>
              <a:ext cx="192" cy="4320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eaLnBrk="0" hangingPunct="0"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7" name="Rectangle 5"/>
            <p:cNvSpPr>
              <a:spLocks noChangeArrowheads="1"/>
            </p:cNvSpPr>
            <p:nvPr userDrawn="1"/>
          </p:nvSpPr>
          <p:spPr bwMode="hidden">
            <a:xfrm>
              <a:off x="1728" y="0"/>
              <a:ext cx="432" cy="4320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eaLnBrk="0" hangingPunct="0"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8" name="Rectangle 6"/>
            <p:cNvSpPr>
              <a:spLocks noChangeArrowheads="1"/>
            </p:cNvSpPr>
            <p:nvPr userDrawn="1"/>
          </p:nvSpPr>
          <p:spPr bwMode="hidden">
            <a:xfrm>
              <a:off x="2256" y="0"/>
              <a:ext cx="240" cy="4320"/>
            </a:xfrm>
            <a:prstGeom prst="rect">
              <a:avLst/>
            </a:prstGeom>
            <a:solidFill>
              <a:schemeClr val="bg1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eaLnBrk="0" hangingPunct="0"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9" name="Rectangle 7"/>
            <p:cNvSpPr>
              <a:spLocks noChangeArrowheads="1"/>
            </p:cNvSpPr>
            <p:nvPr userDrawn="1"/>
          </p:nvSpPr>
          <p:spPr bwMode="hidden">
            <a:xfrm>
              <a:off x="1344" y="0"/>
              <a:ext cx="384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eaLnBrk="0" hangingPunct="0"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10" name="Rectangle 8"/>
            <p:cNvSpPr>
              <a:spLocks noChangeArrowheads="1"/>
            </p:cNvSpPr>
            <p:nvPr userDrawn="1"/>
          </p:nvSpPr>
          <p:spPr bwMode="hidden">
            <a:xfrm>
              <a:off x="480" y="0"/>
              <a:ext cx="576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eaLnBrk="0" hangingPunct="0"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11" name="Rectangle 9"/>
            <p:cNvSpPr>
              <a:spLocks noChangeArrowheads="1"/>
            </p:cNvSpPr>
            <p:nvPr userDrawn="1"/>
          </p:nvSpPr>
          <p:spPr bwMode="hidden">
            <a:xfrm>
              <a:off x="288" y="0"/>
              <a:ext cx="192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50000">
                  <a:schemeClr val="bg2">
                    <a:gamma/>
                    <a:shade val="84706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eaLnBrk="0" hangingPunct="0"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12" name="Rectangle 10"/>
            <p:cNvSpPr>
              <a:spLocks noChangeArrowheads="1"/>
            </p:cNvSpPr>
            <p:nvPr userDrawn="1"/>
          </p:nvSpPr>
          <p:spPr bwMode="hidden">
            <a:xfrm>
              <a:off x="0" y="0"/>
              <a:ext cx="288" cy="4320"/>
            </a:xfrm>
            <a:prstGeom prst="rect">
              <a:avLst/>
            </a:prstGeom>
            <a:gradFill rotWithShape="0">
              <a:gsLst>
                <a:gs pos="0">
                  <a:schemeClr val="bg2">
                    <a:gamma/>
                    <a:shade val="78824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eaLnBrk="0" hangingPunct="0"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13" name="Rectangle 11"/>
            <p:cNvSpPr>
              <a:spLocks noChangeArrowheads="1"/>
            </p:cNvSpPr>
            <p:nvPr userDrawn="1"/>
          </p:nvSpPr>
          <p:spPr bwMode="hidden">
            <a:xfrm>
              <a:off x="2160" y="0"/>
              <a:ext cx="240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eaLnBrk="0" hangingPunct="0"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14" name="Rectangle 12"/>
            <p:cNvSpPr>
              <a:spLocks noChangeArrowheads="1"/>
            </p:cNvSpPr>
            <p:nvPr userDrawn="1"/>
          </p:nvSpPr>
          <p:spPr bwMode="hidden">
            <a:xfrm>
              <a:off x="2784" y="0"/>
              <a:ext cx="528" cy="4320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eaLnBrk="0" hangingPunct="0"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15" name="Rectangle 13"/>
            <p:cNvSpPr>
              <a:spLocks noChangeArrowheads="1"/>
            </p:cNvSpPr>
            <p:nvPr userDrawn="1"/>
          </p:nvSpPr>
          <p:spPr bwMode="hidden">
            <a:xfrm>
              <a:off x="1248" y="0"/>
              <a:ext cx="144" cy="4320"/>
            </a:xfrm>
            <a:prstGeom prst="rect">
              <a:avLst/>
            </a:prstGeom>
            <a:solidFill>
              <a:schemeClr val="bg2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eaLnBrk="0" hangingPunct="0"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16" name="Rectangle 14"/>
            <p:cNvSpPr>
              <a:spLocks noChangeArrowheads="1"/>
            </p:cNvSpPr>
            <p:nvPr userDrawn="1"/>
          </p:nvSpPr>
          <p:spPr bwMode="hidden">
            <a:xfrm>
              <a:off x="3300" y="0"/>
              <a:ext cx="252" cy="4320"/>
            </a:xfrm>
            <a:prstGeom prst="rect">
              <a:avLst/>
            </a:prstGeom>
            <a:solidFill>
              <a:schemeClr val="bg2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eaLnBrk="0" hangingPunct="0"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17" name="Rectangle 15"/>
            <p:cNvSpPr>
              <a:spLocks noChangeArrowheads="1"/>
            </p:cNvSpPr>
            <p:nvPr userDrawn="1"/>
          </p:nvSpPr>
          <p:spPr bwMode="hidden">
            <a:xfrm>
              <a:off x="4656" y="0"/>
              <a:ext cx="144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50000">
                  <a:schemeClr val="bg2">
                    <a:gamma/>
                    <a:shade val="96863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eaLnBrk="0" hangingPunct="0"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18" name="Rectangle 16"/>
            <p:cNvSpPr>
              <a:spLocks noChangeArrowheads="1"/>
            </p:cNvSpPr>
            <p:nvPr userDrawn="1"/>
          </p:nvSpPr>
          <p:spPr bwMode="hidden">
            <a:xfrm>
              <a:off x="4608" y="0"/>
              <a:ext cx="672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accent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eaLnBrk="0" hangingPunct="0"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19" name="Rectangle 17"/>
            <p:cNvSpPr>
              <a:spLocks noChangeArrowheads="1"/>
            </p:cNvSpPr>
            <p:nvPr userDrawn="1"/>
          </p:nvSpPr>
          <p:spPr bwMode="hidden">
            <a:xfrm>
              <a:off x="3504" y="0"/>
              <a:ext cx="624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5000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eaLnBrk="0" hangingPunct="0"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20" name="Rectangle 18"/>
            <p:cNvSpPr>
              <a:spLocks noChangeArrowheads="1"/>
            </p:cNvSpPr>
            <p:nvPr userDrawn="1"/>
          </p:nvSpPr>
          <p:spPr bwMode="hidden">
            <a:xfrm>
              <a:off x="3840" y="0"/>
              <a:ext cx="528" cy="4320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eaLnBrk="0" hangingPunct="0"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21" name="Rectangle 19"/>
            <p:cNvSpPr>
              <a:spLocks noChangeArrowheads="1"/>
            </p:cNvSpPr>
            <p:nvPr userDrawn="1"/>
          </p:nvSpPr>
          <p:spPr bwMode="hidden">
            <a:xfrm>
              <a:off x="4368" y="0"/>
              <a:ext cx="240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50000">
                  <a:schemeClr val="bg2">
                    <a:gamma/>
                    <a:shade val="96863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eaLnBrk="0" hangingPunct="0"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22" name="Rectangle 20"/>
            <p:cNvSpPr>
              <a:spLocks noChangeArrowheads="1"/>
            </p:cNvSpPr>
            <p:nvPr userDrawn="1"/>
          </p:nvSpPr>
          <p:spPr bwMode="hidden">
            <a:xfrm>
              <a:off x="2680" y="0"/>
              <a:ext cx="152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eaLnBrk="0" hangingPunct="0"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23" name="Rectangle 21"/>
            <p:cNvSpPr>
              <a:spLocks noChangeArrowheads="1"/>
            </p:cNvSpPr>
            <p:nvPr userDrawn="1"/>
          </p:nvSpPr>
          <p:spPr bwMode="hidden">
            <a:xfrm>
              <a:off x="2366" y="0"/>
              <a:ext cx="336" cy="4320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eaLnBrk="0" hangingPunct="0"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24" name="Freeform 22"/>
            <p:cNvSpPr>
              <a:spLocks/>
            </p:cNvSpPr>
            <p:nvPr userDrawn="1"/>
          </p:nvSpPr>
          <p:spPr bwMode="hidden">
            <a:xfrm>
              <a:off x="1" y="3875"/>
              <a:ext cx="5760" cy="445"/>
            </a:xfrm>
            <a:custGeom>
              <a:avLst/>
              <a:gdLst/>
              <a:ahLst/>
              <a:cxnLst>
                <a:cxn ang="0">
                  <a:pos x="5700" y="86"/>
                </a:cxn>
                <a:cxn ang="0">
                  <a:pos x="5508" y="86"/>
                </a:cxn>
                <a:cxn ang="0">
                  <a:pos x="5454" y="76"/>
                </a:cxn>
                <a:cxn ang="0">
                  <a:pos x="5448" y="65"/>
                </a:cxn>
                <a:cxn ang="0">
                  <a:pos x="5442" y="44"/>
                </a:cxn>
                <a:cxn ang="0">
                  <a:pos x="5414" y="18"/>
                </a:cxn>
                <a:cxn ang="0">
                  <a:pos x="5332" y="7"/>
                </a:cxn>
                <a:cxn ang="0">
                  <a:pos x="5051" y="22"/>
                </a:cxn>
                <a:cxn ang="0">
                  <a:pos x="4986" y="55"/>
                </a:cxn>
                <a:cxn ang="0">
                  <a:pos x="4854" y="102"/>
                </a:cxn>
                <a:cxn ang="0">
                  <a:pos x="4740" y="112"/>
                </a:cxn>
                <a:cxn ang="0">
                  <a:pos x="4662" y="91"/>
                </a:cxn>
                <a:cxn ang="0">
                  <a:pos x="4598" y="25"/>
                </a:cxn>
                <a:cxn ang="0">
                  <a:pos x="4514" y="9"/>
                </a:cxn>
                <a:cxn ang="0">
                  <a:pos x="4410" y="39"/>
                </a:cxn>
                <a:cxn ang="0">
                  <a:pos x="4236" y="81"/>
                </a:cxn>
                <a:cxn ang="0">
                  <a:pos x="4020" y="102"/>
                </a:cxn>
                <a:cxn ang="0">
                  <a:pos x="3810" y="102"/>
                </a:cxn>
                <a:cxn ang="0">
                  <a:pos x="3654" y="76"/>
                </a:cxn>
                <a:cxn ang="0">
                  <a:pos x="3594" y="50"/>
                </a:cxn>
                <a:cxn ang="0">
                  <a:pos x="3528" y="44"/>
                </a:cxn>
                <a:cxn ang="0">
                  <a:pos x="3480" y="55"/>
                </a:cxn>
                <a:cxn ang="0">
                  <a:pos x="3420" y="76"/>
                </a:cxn>
                <a:cxn ang="0">
                  <a:pos x="3048" y="112"/>
                </a:cxn>
                <a:cxn ang="0">
                  <a:pos x="2844" y="128"/>
                </a:cxn>
                <a:cxn ang="0">
                  <a:pos x="2742" y="117"/>
                </a:cxn>
                <a:cxn ang="0">
                  <a:pos x="2710" y="56"/>
                </a:cxn>
                <a:cxn ang="0">
                  <a:pos x="2658" y="50"/>
                </a:cxn>
                <a:cxn ang="0">
                  <a:pos x="2558" y="95"/>
                </a:cxn>
                <a:cxn ang="0">
                  <a:pos x="2444" y="109"/>
                </a:cxn>
                <a:cxn ang="0">
                  <a:pos x="2322" y="91"/>
                </a:cxn>
                <a:cxn ang="0">
                  <a:pos x="2274" y="70"/>
                </a:cxn>
                <a:cxn ang="0">
                  <a:pos x="2185" y="3"/>
                </a:cxn>
                <a:cxn ang="0">
                  <a:pos x="2048" y="64"/>
                </a:cxn>
                <a:cxn ang="0">
                  <a:pos x="1794" y="102"/>
                </a:cxn>
                <a:cxn ang="0">
                  <a:pos x="1560" y="91"/>
                </a:cxn>
                <a:cxn ang="0">
                  <a:pos x="1482" y="76"/>
                </a:cxn>
                <a:cxn ang="0">
                  <a:pos x="1428" y="50"/>
                </a:cxn>
                <a:cxn ang="0">
                  <a:pos x="1374" y="44"/>
                </a:cxn>
                <a:cxn ang="0">
                  <a:pos x="1308" y="55"/>
                </a:cxn>
                <a:cxn ang="0">
                  <a:pos x="1140" y="107"/>
                </a:cxn>
                <a:cxn ang="0">
                  <a:pos x="948" y="143"/>
                </a:cxn>
                <a:cxn ang="0">
                  <a:pos x="708" y="138"/>
                </a:cxn>
                <a:cxn ang="0">
                  <a:pos x="534" y="96"/>
                </a:cxn>
                <a:cxn ang="0">
                  <a:pos x="444" y="55"/>
                </a:cxn>
                <a:cxn ang="0">
                  <a:pos x="396" y="34"/>
                </a:cxn>
                <a:cxn ang="0">
                  <a:pos x="378" y="39"/>
                </a:cxn>
                <a:cxn ang="0">
                  <a:pos x="342" y="70"/>
                </a:cxn>
                <a:cxn ang="0">
                  <a:pos x="288" y="96"/>
                </a:cxn>
                <a:cxn ang="0">
                  <a:pos x="192" y="112"/>
                </a:cxn>
                <a:cxn ang="0">
                  <a:pos x="90" y="112"/>
                </a:cxn>
                <a:cxn ang="0">
                  <a:pos x="0" y="96"/>
                </a:cxn>
                <a:cxn ang="0">
                  <a:pos x="5760" y="445"/>
                </a:cxn>
              </a:cxnLst>
              <a:rect l="0" t="0" r="r" b="b"/>
              <a:pathLst>
                <a:path w="5760" h="445">
                  <a:moveTo>
                    <a:pt x="5760" y="445"/>
                  </a:moveTo>
                  <a:lnTo>
                    <a:pt x="5760" y="76"/>
                  </a:lnTo>
                  <a:lnTo>
                    <a:pt x="5730" y="81"/>
                  </a:lnTo>
                  <a:lnTo>
                    <a:pt x="5700" y="86"/>
                  </a:lnTo>
                  <a:lnTo>
                    <a:pt x="5646" y="91"/>
                  </a:lnTo>
                  <a:lnTo>
                    <a:pt x="5592" y="91"/>
                  </a:lnTo>
                  <a:lnTo>
                    <a:pt x="5544" y="91"/>
                  </a:lnTo>
                  <a:lnTo>
                    <a:pt x="5508" y="86"/>
                  </a:lnTo>
                  <a:lnTo>
                    <a:pt x="5490" y="86"/>
                  </a:lnTo>
                  <a:lnTo>
                    <a:pt x="5478" y="81"/>
                  </a:lnTo>
                  <a:lnTo>
                    <a:pt x="5466" y="76"/>
                  </a:lnTo>
                  <a:lnTo>
                    <a:pt x="5454" y="76"/>
                  </a:lnTo>
                  <a:lnTo>
                    <a:pt x="5454" y="70"/>
                  </a:lnTo>
                  <a:lnTo>
                    <a:pt x="5454" y="70"/>
                  </a:lnTo>
                  <a:lnTo>
                    <a:pt x="5448" y="70"/>
                  </a:lnTo>
                  <a:lnTo>
                    <a:pt x="5448" y="65"/>
                  </a:lnTo>
                  <a:lnTo>
                    <a:pt x="5448" y="60"/>
                  </a:lnTo>
                  <a:lnTo>
                    <a:pt x="5448" y="55"/>
                  </a:lnTo>
                  <a:lnTo>
                    <a:pt x="5442" y="50"/>
                  </a:lnTo>
                  <a:lnTo>
                    <a:pt x="5442" y="44"/>
                  </a:lnTo>
                  <a:lnTo>
                    <a:pt x="5436" y="39"/>
                  </a:lnTo>
                  <a:lnTo>
                    <a:pt x="5424" y="34"/>
                  </a:lnTo>
                  <a:lnTo>
                    <a:pt x="5418" y="29"/>
                  </a:lnTo>
                  <a:lnTo>
                    <a:pt x="5414" y="18"/>
                  </a:lnTo>
                  <a:lnTo>
                    <a:pt x="5401" y="16"/>
                  </a:lnTo>
                  <a:lnTo>
                    <a:pt x="5386" y="10"/>
                  </a:lnTo>
                  <a:lnTo>
                    <a:pt x="5368" y="7"/>
                  </a:lnTo>
                  <a:lnTo>
                    <a:pt x="5332" y="7"/>
                  </a:lnTo>
                  <a:lnTo>
                    <a:pt x="5246" y="10"/>
                  </a:lnTo>
                  <a:lnTo>
                    <a:pt x="5144" y="7"/>
                  </a:lnTo>
                  <a:lnTo>
                    <a:pt x="5090" y="16"/>
                  </a:lnTo>
                  <a:lnTo>
                    <a:pt x="5051" y="22"/>
                  </a:lnTo>
                  <a:lnTo>
                    <a:pt x="5036" y="30"/>
                  </a:lnTo>
                  <a:lnTo>
                    <a:pt x="5022" y="39"/>
                  </a:lnTo>
                  <a:lnTo>
                    <a:pt x="5010" y="44"/>
                  </a:lnTo>
                  <a:lnTo>
                    <a:pt x="4986" y="55"/>
                  </a:lnTo>
                  <a:lnTo>
                    <a:pt x="4950" y="70"/>
                  </a:lnTo>
                  <a:lnTo>
                    <a:pt x="4920" y="86"/>
                  </a:lnTo>
                  <a:lnTo>
                    <a:pt x="4884" y="96"/>
                  </a:lnTo>
                  <a:lnTo>
                    <a:pt x="4854" y="102"/>
                  </a:lnTo>
                  <a:lnTo>
                    <a:pt x="4824" y="107"/>
                  </a:lnTo>
                  <a:lnTo>
                    <a:pt x="4794" y="112"/>
                  </a:lnTo>
                  <a:lnTo>
                    <a:pt x="4764" y="112"/>
                  </a:lnTo>
                  <a:lnTo>
                    <a:pt x="4740" y="112"/>
                  </a:lnTo>
                  <a:lnTo>
                    <a:pt x="4716" y="107"/>
                  </a:lnTo>
                  <a:lnTo>
                    <a:pt x="4698" y="102"/>
                  </a:lnTo>
                  <a:lnTo>
                    <a:pt x="4674" y="96"/>
                  </a:lnTo>
                  <a:lnTo>
                    <a:pt x="4662" y="91"/>
                  </a:lnTo>
                  <a:lnTo>
                    <a:pt x="4644" y="86"/>
                  </a:lnTo>
                  <a:lnTo>
                    <a:pt x="4631" y="66"/>
                  </a:lnTo>
                  <a:lnTo>
                    <a:pt x="4617" y="42"/>
                  </a:lnTo>
                  <a:lnTo>
                    <a:pt x="4598" y="25"/>
                  </a:lnTo>
                  <a:lnTo>
                    <a:pt x="4584" y="13"/>
                  </a:lnTo>
                  <a:lnTo>
                    <a:pt x="4565" y="4"/>
                  </a:lnTo>
                  <a:lnTo>
                    <a:pt x="4535" y="3"/>
                  </a:lnTo>
                  <a:lnTo>
                    <a:pt x="4514" y="9"/>
                  </a:lnTo>
                  <a:lnTo>
                    <a:pt x="4494" y="18"/>
                  </a:lnTo>
                  <a:lnTo>
                    <a:pt x="4471" y="23"/>
                  </a:lnTo>
                  <a:lnTo>
                    <a:pt x="4440" y="29"/>
                  </a:lnTo>
                  <a:lnTo>
                    <a:pt x="4410" y="39"/>
                  </a:lnTo>
                  <a:lnTo>
                    <a:pt x="4374" y="50"/>
                  </a:lnTo>
                  <a:lnTo>
                    <a:pt x="4332" y="60"/>
                  </a:lnTo>
                  <a:lnTo>
                    <a:pt x="4284" y="76"/>
                  </a:lnTo>
                  <a:lnTo>
                    <a:pt x="4236" y="81"/>
                  </a:lnTo>
                  <a:lnTo>
                    <a:pt x="4183" y="91"/>
                  </a:lnTo>
                  <a:lnTo>
                    <a:pt x="4128" y="96"/>
                  </a:lnTo>
                  <a:lnTo>
                    <a:pt x="4074" y="102"/>
                  </a:lnTo>
                  <a:lnTo>
                    <a:pt x="4020" y="102"/>
                  </a:lnTo>
                  <a:lnTo>
                    <a:pt x="3966" y="102"/>
                  </a:lnTo>
                  <a:lnTo>
                    <a:pt x="3912" y="102"/>
                  </a:lnTo>
                  <a:lnTo>
                    <a:pt x="3858" y="102"/>
                  </a:lnTo>
                  <a:lnTo>
                    <a:pt x="3810" y="102"/>
                  </a:lnTo>
                  <a:lnTo>
                    <a:pt x="3762" y="96"/>
                  </a:lnTo>
                  <a:lnTo>
                    <a:pt x="3726" y="91"/>
                  </a:lnTo>
                  <a:lnTo>
                    <a:pt x="3684" y="81"/>
                  </a:lnTo>
                  <a:lnTo>
                    <a:pt x="3654" y="76"/>
                  </a:lnTo>
                  <a:lnTo>
                    <a:pt x="3642" y="70"/>
                  </a:lnTo>
                  <a:lnTo>
                    <a:pt x="3630" y="65"/>
                  </a:lnTo>
                  <a:lnTo>
                    <a:pt x="3612" y="60"/>
                  </a:lnTo>
                  <a:lnTo>
                    <a:pt x="3594" y="50"/>
                  </a:lnTo>
                  <a:lnTo>
                    <a:pt x="3576" y="50"/>
                  </a:lnTo>
                  <a:lnTo>
                    <a:pt x="3558" y="44"/>
                  </a:lnTo>
                  <a:lnTo>
                    <a:pt x="3540" y="44"/>
                  </a:lnTo>
                  <a:lnTo>
                    <a:pt x="3528" y="44"/>
                  </a:lnTo>
                  <a:lnTo>
                    <a:pt x="3516" y="50"/>
                  </a:lnTo>
                  <a:lnTo>
                    <a:pt x="3504" y="50"/>
                  </a:lnTo>
                  <a:lnTo>
                    <a:pt x="3492" y="55"/>
                  </a:lnTo>
                  <a:lnTo>
                    <a:pt x="3480" y="55"/>
                  </a:lnTo>
                  <a:lnTo>
                    <a:pt x="3468" y="65"/>
                  </a:lnTo>
                  <a:lnTo>
                    <a:pt x="3456" y="70"/>
                  </a:lnTo>
                  <a:lnTo>
                    <a:pt x="3450" y="70"/>
                  </a:lnTo>
                  <a:lnTo>
                    <a:pt x="3420" y="76"/>
                  </a:lnTo>
                  <a:lnTo>
                    <a:pt x="3330" y="81"/>
                  </a:lnTo>
                  <a:lnTo>
                    <a:pt x="3204" y="91"/>
                  </a:lnTo>
                  <a:lnTo>
                    <a:pt x="3126" y="102"/>
                  </a:lnTo>
                  <a:lnTo>
                    <a:pt x="3048" y="112"/>
                  </a:lnTo>
                  <a:lnTo>
                    <a:pt x="2970" y="123"/>
                  </a:lnTo>
                  <a:lnTo>
                    <a:pt x="2904" y="128"/>
                  </a:lnTo>
                  <a:lnTo>
                    <a:pt x="2868" y="128"/>
                  </a:lnTo>
                  <a:lnTo>
                    <a:pt x="2844" y="128"/>
                  </a:lnTo>
                  <a:lnTo>
                    <a:pt x="2814" y="128"/>
                  </a:lnTo>
                  <a:lnTo>
                    <a:pt x="2790" y="128"/>
                  </a:lnTo>
                  <a:lnTo>
                    <a:pt x="2766" y="123"/>
                  </a:lnTo>
                  <a:lnTo>
                    <a:pt x="2742" y="117"/>
                  </a:lnTo>
                  <a:lnTo>
                    <a:pt x="2724" y="112"/>
                  </a:lnTo>
                  <a:lnTo>
                    <a:pt x="2706" y="107"/>
                  </a:lnTo>
                  <a:lnTo>
                    <a:pt x="2704" y="83"/>
                  </a:lnTo>
                  <a:lnTo>
                    <a:pt x="2710" y="56"/>
                  </a:lnTo>
                  <a:lnTo>
                    <a:pt x="2710" y="36"/>
                  </a:lnTo>
                  <a:lnTo>
                    <a:pt x="2696" y="25"/>
                  </a:lnTo>
                  <a:lnTo>
                    <a:pt x="2672" y="36"/>
                  </a:lnTo>
                  <a:lnTo>
                    <a:pt x="2658" y="50"/>
                  </a:lnTo>
                  <a:lnTo>
                    <a:pt x="2638" y="60"/>
                  </a:lnTo>
                  <a:lnTo>
                    <a:pt x="2614" y="76"/>
                  </a:lnTo>
                  <a:lnTo>
                    <a:pt x="2590" y="84"/>
                  </a:lnTo>
                  <a:lnTo>
                    <a:pt x="2558" y="95"/>
                  </a:lnTo>
                  <a:lnTo>
                    <a:pt x="2536" y="98"/>
                  </a:lnTo>
                  <a:lnTo>
                    <a:pt x="2508" y="102"/>
                  </a:lnTo>
                  <a:lnTo>
                    <a:pt x="2478" y="105"/>
                  </a:lnTo>
                  <a:lnTo>
                    <a:pt x="2444" y="109"/>
                  </a:lnTo>
                  <a:lnTo>
                    <a:pt x="2410" y="110"/>
                  </a:lnTo>
                  <a:lnTo>
                    <a:pt x="2374" y="107"/>
                  </a:lnTo>
                  <a:lnTo>
                    <a:pt x="2348" y="103"/>
                  </a:lnTo>
                  <a:lnTo>
                    <a:pt x="2322" y="91"/>
                  </a:lnTo>
                  <a:lnTo>
                    <a:pt x="2304" y="86"/>
                  </a:lnTo>
                  <a:lnTo>
                    <a:pt x="2292" y="81"/>
                  </a:lnTo>
                  <a:lnTo>
                    <a:pt x="2286" y="76"/>
                  </a:lnTo>
                  <a:lnTo>
                    <a:pt x="2274" y="70"/>
                  </a:lnTo>
                  <a:lnTo>
                    <a:pt x="2268" y="65"/>
                  </a:lnTo>
                  <a:lnTo>
                    <a:pt x="2246" y="18"/>
                  </a:lnTo>
                  <a:lnTo>
                    <a:pt x="2224" y="0"/>
                  </a:lnTo>
                  <a:lnTo>
                    <a:pt x="2185" y="3"/>
                  </a:lnTo>
                  <a:lnTo>
                    <a:pt x="2156" y="16"/>
                  </a:lnTo>
                  <a:lnTo>
                    <a:pt x="2126" y="22"/>
                  </a:lnTo>
                  <a:lnTo>
                    <a:pt x="2081" y="49"/>
                  </a:lnTo>
                  <a:lnTo>
                    <a:pt x="2048" y="64"/>
                  </a:lnTo>
                  <a:lnTo>
                    <a:pt x="2018" y="76"/>
                  </a:lnTo>
                  <a:lnTo>
                    <a:pt x="1986" y="96"/>
                  </a:lnTo>
                  <a:lnTo>
                    <a:pt x="1896" y="102"/>
                  </a:lnTo>
                  <a:lnTo>
                    <a:pt x="1794" y="102"/>
                  </a:lnTo>
                  <a:lnTo>
                    <a:pt x="1692" y="102"/>
                  </a:lnTo>
                  <a:lnTo>
                    <a:pt x="1644" y="102"/>
                  </a:lnTo>
                  <a:lnTo>
                    <a:pt x="1602" y="96"/>
                  </a:lnTo>
                  <a:lnTo>
                    <a:pt x="1560" y="91"/>
                  </a:lnTo>
                  <a:lnTo>
                    <a:pt x="1524" y="86"/>
                  </a:lnTo>
                  <a:lnTo>
                    <a:pt x="1506" y="86"/>
                  </a:lnTo>
                  <a:lnTo>
                    <a:pt x="1494" y="81"/>
                  </a:lnTo>
                  <a:lnTo>
                    <a:pt x="1482" y="76"/>
                  </a:lnTo>
                  <a:lnTo>
                    <a:pt x="1476" y="70"/>
                  </a:lnTo>
                  <a:lnTo>
                    <a:pt x="1458" y="65"/>
                  </a:lnTo>
                  <a:lnTo>
                    <a:pt x="1440" y="55"/>
                  </a:lnTo>
                  <a:lnTo>
                    <a:pt x="1428" y="50"/>
                  </a:lnTo>
                  <a:lnTo>
                    <a:pt x="1410" y="50"/>
                  </a:lnTo>
                  <a:lnTo>
                    <a:pt x="1398" y="44"/>
                  </a:lnTo>
                  <a:lnTo>
                    <a:pt x="1386" y="44"/>
                  </a:lnTo>
                  <a:lnTo>
                    <a:pt x="1374" y="44"/>
                  </a:lnTo>
                  <a:lnTo>
                    <a:pt x="1356" y="44"/>
                  </a:lnTo>
                  <a:lnTo>
                    <a:pt x="1344" y="44"/>
                  </a:lnTo>
                  <a:lnTo>
                    <a:pt x="1332" y="50"/>
                  </a:lnTo>
                  <a:lnTo>
                    <a:pt x="1308" y="55"/>
                  </a:lnTo>
                  <a:lnTo>
                    <a:pt x="1260" y="70"/>
                  </a:lnTo>
                  <a:lnTo>
                    <a:pt x="1218" y="86"/>
                  </a:lnTo>
                  <a:lnTo>
                    <a:pt x="1176" y="96"/>
                  </a:lnTo>
                  <a:lnTo>
                    <a:pt x="1140" y="107"/>
                  </a:lnTo>
                  <a:lnTo>
                    <a:pt x="1098" y="117"/>
                  </a:lnTo>
                  <a:lnTo>
                    <a:pt x="1062" y="128"/>
                  </a:lnTo>
                  <a:lnTo>
                    <a:pt x="1020" y="133"/>
                  </a:lnTo>
                  <a:lnTo>
                    <a:pt x="948" y="143"/>
                  </a:lnTo>
                  <a:lnTo>
                    <a:pt x="882" y="149"/>
                  </a:lnTo>
                  <a:lnTo>
                    <a:pt x="822" y="149"/>
                  </a:lnTo>
                  <a:lnTo>
                    <a:pt x="762" y="143"/>
                  </a:lnTo>
                  <a:lnTo>
                    <a:pt x="708" y="138"/>
                  </a:lnTo>
                  <a:lnTo>
                    <a:pt x="654" y="128"/>
                  </a:lnTo>
                  <a:lnTo>
                    <a:pt x="612" y="117"/>
                  </a:lnTo>
                  <a:lnTo>
                    <a:pt x="570" y="107"/>
                  </a:lnTo>
                  <a:lnTo>
                    <a:pt x="534" y="96"/>
                  </a:lnTo>
                  <a:lnTo>
                    <a:pt x="504" y="86"/>
                  </a:lnTo>
                  <a:lnTo>
                    <a:pt x="480" y="76"/>
                  </a:lnTo>
                  <a:lnTo>
                    <a:pt x="462" y="65"/>
                  </a:lnTo>
                  <a:lnTo>
                    <a:pt x="444" y="55"/>
                  </a:lnTo>
                  <a:lnTo>
                    <a:pt x="426" y="44"/>
                  </a:lnTo>
                  <a:lnTo>
                    <a:pt x="408" y="34"/>
                  </a:lnTo>
                  <a:lnTo>
                    <a:pt x="402" y="34"/>
                  </a:lnTo>
                  <a:lnTo>
                    <a:pt x="396" y="34"/>
                  </a:lnTo>
                  <a:lnTo>
                    <a:pt x="390" y="34"/>
                  </a:lnTo>
                  <a:lnTo>
                    <a:pt x="390" y="34"/>
                  </a:lnTo>
                  <a:lnTo>
                    <a:pt x="384" y="34"/>
                  </a:lnTo>
                  <a:lnTo>
                    <a:pt x="378" y="39"/>
                  </a:lnTo>
                  <a:lnTo>
                    <a:pt x="372" y="44"/>
                  </a:lnTo>
                  <a:lnTo>
                    <a:pt x="360" y="55"/>
                  </a:lnTo>
                  <a:lnTo>
                    <a:pt x="348" y="65"/>
                  </a:lnTo>
                  <a:lnTo>
                    <a:pt x="342" y="70"/>
                  </a:lnTo>
                  <a:lnTo>
                    <a:pt x="336" y="76"/>
                  </a:lnTo>
                  <a:lnTo>
                    <a:pt x="324" y="86"/>
                  </a:lnTo>
                  <a:lnTo>
                    <a:pt x="306" y="91"/>
                  </a:lnTo>
                  <a:lnTo>
                    <a:pt x="288" y="96"/>
                  </a:lnTo>
                  <a:lnTo>
                    <a:pt x="264" y="102"/>
                  </a:lnTo>
                  <a:lnTo>
                    <a:pt x="240" y="107"/>
                  </a:lnTo>
                  <a:lnTo>
                    <a:pt x="216" y="112"/>
                  </a:lnTo>
                  <a:lnTo>
                    <a:pt x="192" y="112"/>
                  </a:lnTo>
                  <a:lnTo>
                    <a:pt x="168" y="117"/>
                  </a:lnTo>
                  <a:lnTo>
                    <a:pt x="145" y="117"/>
                  </a:lnTo>
                  <a:lnTo>
                    <a:pt x="120" y="117"/>
                  </a:lnTo>
                  <a:lnTo>
                    <a:pt x="90" y="112"/>
                  </a:lnTo>
                  <a:lnTo>
                    <a:pt x="66" y="112"/>
                  </a:lnTo>
                  <a:lnTo>
                    <a:pt x="42" y="107"/>
                  </a:lnTo>
                  <a:lnTo>
                    <a:pt x="24" y="102"/>
                  </a:lnTo>
                  <a:lnTo>
                    <a:pt x="0" y="96"/>
                  </a:lnTo>
                  <a:lnTo>
                    <a:pt x="0" y="445"/>
                  </a:lnTo>
                  <a:lnTo>
                    <a:pt x="5760" y="445"/>
                  </a:lnTo>
                  <a:lnTo>
                    <a:pt x="5760" y="445"/>
                  </a:lnTo>
                  <a:lnTo>
                    <a:pt x="5760" y="445"/>
                  </a:lnTo>
                </a:path>
              </a:pathLst>
            </a:custGeom>
            <a:solidFill>
              <a:schemeClr val="accent2">
                <a:alpha val="50000"/>
              </a:schemeClr>
            </a:solidFill>
            <a:ln w="9525">
              <a:noFill/>
              <a:prstDash val="solid"/>
              <a:round/>
              <a:headEnd/>
              <a:tailEnd/>
            </a:ln>
          </p:spPr>
          <p:txBody>
            <a:bodyPr/>
            <a:lstStyle/>
            <a:p>
              <a:pPr eaLnBrk="0" hangingPunct="0"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25" name="Freeform 23"/>
            <p:cNvSpPr>
              <a:spLocks/>
            </p:cNvSpPr>
            <p:nvPr userDrawn="1"/>
          </p:nvSpPr>
          <p:spPr bwMode="hidden">
            <a:xfrm>
              <a:off x="0" y="3867"/>
              <a:ext cx="5770" cy="174"/>
            </a:xfrm>
            <a:custGeom>
              <a:avLst/>
              <a:gdLst/>
              <a:ahLst/>
              <a:cxnLst>
                <a:cxn ang="0">
                  <a:pos x="4993" y="66"/>
                </a:cxn>
                <a:cxn ang="0">
                  <a:pos x="4771" y="132"/>
                </a:cxn>
                <a:cxn ang="0">
                  <a:pos x="4640" y="96"/>
                </a:cxn>
                <a:cxn ang="0">
                  <a:pos x="4598" y="36"/>
                </a:cxn>
                <a:cxn ang="0">
                  <a:pos x="4478" y="30"/>
                </a:cxn>
                <a:cxn ang="0">
                  <a:pos x="4186" y="108"/>
                </a:cxn>
                <a:cxn ang="0">
                  <a:pos x="3815" y="120"/>
                </a:cxn>
                <a:cxn ang="0">
                  <a:pos x="3617" y="72"/>
                </a:cxn>
                <a:cxn ang="0">
                  <a:pos x="3510" y="60"/>
                </a:cxn>
                <a:cxn ang="0">
                  <a:pos x="3336" y="96"/>
                </a:cxn>
                <a:cxn ang="0">
                  <a:pos x="2846" y="150"/>
                </a:cxn>
                <a:cxn ang="0">
                  <a:pos x="2703" y="96"/>
                </a:cxn>
                <a:cxn ang="0">
                  <a:pos x="2619" y="90"/>
                </a:cxn>
                <a:cxn ang="0">
                  <a:pos x="2416" y="132"/>
                </a:cxn>
                <a:cxn ang="0">
                  <a:pos x="2278" y="84"/>
                </a:cxn>
                <a:cxn ang="0">
                  <a:pos x="2151" y="36"/>
                </a:cxn>
                <a:cxn ang="0">
                  <a:pos x="1947" y="120"/>
                </a:cxn>
                <a:cxn ang="0">
                  <a:pos x="1525" y="102"/>
                </a:cxn>
                <a:cxn ang="0">
                  <a:pos x="1429" y="60"/>
                </a:cxn>
                <a:cxn ang="0">
                  <a:pos x="1333" y="60"/>
                </a:cxn>
                <a:cxn ang="0">
                  <a:pos x="1058" y="150"/>
                </a:cxn>
                <a:cxn ang="0">
                  <a:pos x="652" y="150"/>
                </a:cxn>
                <a:cxn ang="0">
                  <a:pos x="442" y="66"/>
                </a:cxn>
                <a:cxn ang="0">
                  <a:pos x="377" y="48"/>
                </a:cxn>
                <a:cxn ang="0">
                  <a:pos x="305" y="108"/>
                </a:cxn>
                <a:cxn ang="0">
                  <a:pos x="144" y="138"/>
                </a:cxn>
                <a:cxn ang="0">
                  <a:pos x="0" y="96"/>
                </a:cxn>
                <a:cxn ang="0">
                  <a:pos x="167" y="120"/>
                </a:cxn>
                <a:cxn ang="0">
                  <a:pos x="323" y="84"/>
                </a:cxn>
                <a:cxn ang="0">
                  <a:pos x="383" y="24"/>
                </a:cxn>
                <a:cxn ang="0">
                  <a:pos x="460" y="60"/>
                </a:cxn>
                <a:cxn ang="0">
                  <a:pos x="706" y="144"/>
                </a:cxn>
                <a:cxn ang="0">
                  <a:pos x="1100" y="120"/>
                </a:cxn>
                <a:cxn ang="0">
                  <a:pos x="1345" y="36"/>
                </a:cxn>
                <a:cxn ang="0">
                  <a:pos x="1441" y="48"/>
                </a:cxn>
                <a:cxn ang="0">
                  <a:pos x="1561" y="90"/>
                </a:cxn>
                <a:cxn ang="0">
                  <a:pos x="1971" y="96"/>
                </a:cxn>
                <a:cxn ang="0">
                  <a:pos x="2235" y="3"/>
                </a:cxn>
                <a:cxn ang="0">
                  <a:pos x="2350" y="102"/>
                </a:cxn>
                <a:cxn ang="0">
                  <a:pos x="2559" y="96"/>
                </a:cxn>
                <a:cxn ang="0">
                  <a:pos x="2715" y="24"/>
                </a:cxn>
                <a:cxn ang="0">
                  <a:pos x="2792" y="132"/>
                </a:cxn>
                <a:cxn ang="0">
                  <a:pos x="3127" y="102"/>
                </a:cxn>
                <a:cxn ang="0">
                  <a:pos x="3486" y="48"/>
                </a:cxn>
                <a:cxn ang="0">
                  <a:pos x="3582" y="42"/>
                </a:cxn>
                <a:cxn ang="0">
                  <a:pos x="3731" y="90"/>
                </a:cxn>
                <a:cxn ang="0">
                  <a:pos x="4078" y="102"/>
                </a:cxn>
                <a:cxn ang="0">
                  <a:pos x="4419" y="30"/>
                </a:cxn>
                <a:cxn ang="0">
                  <a:pos x="4574" y="6"/>
                </a:cxn>
                <a:cxn ang="0">
                  <a:pos x="4628" y="60"/>
                </a:cxn>
                <a:cxn ang="0">
                  <a:pos x="4724" y="108"/>
                </a:cxn>
                <a:cxn ang="0">
                  <a:pos x="4927" y="84"/>
                </a:cxn>
                <a:cxn ang="0">
                  <a:pos x="5118" y="14"/>
                </a:cxn>
                <a:cxn ang="0">
                  <a:pos x="5280" y="9"/>
                </a:cxn>
                <a:cxn ang="0">
                  <a:pos x="5453" y="36"/>
                </a:cxn>
                <a:cxn ang="0">
                  <a:pos x="5465" y="72"/>
                </a:cxn>
                <a:cxn ang="0">
                  <a:pos x="5656" y="90"/>
                </a:cxn>
                <a:cxn ang="0">
                  <a:pos x="5710" y="102"/>
                </a:cxn>
                <a:cxn ang="0">
                  <a:pos x="5477" y="90"/>
                </a:cxn>
                <a:cxn ang="0">
                  <a:pos x="5453" y="60"/>
                </a:cxn>
                <a:cxn ang="0">
                  <a:pos x="5393" y="30"/>
                </a:cxn>
                <a:cxn ang="0">
                  <a:pos x="5219" y="24"/>
                </a:cxn>
              </a:cxnLst>
              <a:rect l="0" t="0" r="r" b="b"/>
              <a:pathLst>
                <a:path w="5770" h="174">
                  <a:moveTo>
                    <a:pt x="5151" y="24"/>
                  </a:moveTo>
                  <a:lnTo>
                    <a:pt x="5127" y="26"/>
                  </a:lnTo>
                  <a:lnTo>
                    <a:pt x="5082" y="30"/>
                  </a:lnTo>
                  <a:lnTo>
                    <a:pt x="5049" y="38"/>
                  </a:lnTo>
                  <a:lnTo>
                    <a:pt x="5029" y="48"/>
                  </a:lnTo>
                  <a:lnTo>
                    <a:pt x="5017" y="54"/>
                  </a:lnTo>
                  <a:lnTo>
                    <a:pt x="4993" y="66"/>
                  </a:lnTo>
                  <a:lnTo>
                    <a:pt x="4957" y="84"/>
                  </a:lnTo>
                  <a:lnTo>
                    <a:pt x="4927" y="102"/>
                  </a:lnTo>
                  <a:lnTo>
                    <a:pt x="4891" y="114"/>
                  </a:lnTo>
                  <a:lnTo>
                    <a:pt x="4861" y="120"/>
                  </a:lnTo>
                  <a:lnTo>
                    <a:pt x="4831" y="126"/>
                  </a:lnTo>
                  <a:lnTo>
                    <a:pt x="4801" y="132"/>
                  </a:lnTo>
                  <a:lnTo>
                    <a:pt x="4771" y="132"/>
                  </a:lnTo>
                  <a:lnTo>
                    <a:pt x="4748" y="132"/>
                  </a:lnTo>
                  <a:lnTo>
                    <a:pt x="4724" y="126"/>
                  </a:lnTo>
                  <a:lnTo>
                    <a:pt x="4706" y="120"/>
                  </a:lnTo>
                  <a:lnTo>
                    <a:pt x="4682" y="114"/>
                  </a:lnTo>
                  <a:lnTo>
                    <a:pt x="4670" y="108"/>
                  </a:lnTo>
                  <a:lnTo>
                    <a:pt x="4652" y="102"/>
                  </a:lnTo>
                  <a:lnTo>
                    <a:pt x="4640" y="96"/>
                  </a:lnTo>
                  <a:lnTo>
                    <a:pt x="4634" y="84"/>
                  </a:lnTo>
                  <a:lnTo>
                    <a:pt x="4628" y="78"/>
                  </a:lnTo>
                  <a:lnTo>
                    <a:pt x="4622" y="66"/>
                  </a:lnTo>
                  <a:lnTo>
                    <a:pt x="4616" y="54"/>
                  </a:lnTo>
                  <a:lnTo>
                    <a:pt x="4610" y="48"/>
                  </a:lnTo>
                  <a:lnTo>
                    <a:pt x="4604" y="42"/>
                  </a:lnTo>
                  <a:lnTo>
                    <a:pt x="4598" y="36"/>
                  </a:lnTo>
                  <a:lnTo>
                    <a:pt x="4586" y="30"/>
                  </a:lnTo>
                  <a:lnTo>
                    <a:pt x="4574" y="24"/>
                  </a:lnTo>
                  <a:lnTo>
                    <a:pt x="4562" y="18"/>
                  </a:lnTo>
                  <a:lnTo>
                    <a:pt x="4544" y="18"/>
                  </a:lnTo>
                  <a:lnTo>
                    <a:pt x="4526" y="18"/>
                  </a:lnTo>
                  <a:lnTo>
                    <a:pt x="4502" y="24"/>
                  </a:lnTo>
                  <a:lnTo>
                    <a:pt x="4478" y="30"/>
                  </a:lnTo>
                  <a:lnTo>
                    <a:pt x="4449" y="36"/>
                  </a:lnTo>
                  <a:lnTo>
                    <a:pt x="4419" y="48"/>
                  </a:lnTo>
                  <a:lnTo>
                    <a:pt x="4383" y="60"/>
                  </a:lnTo>
                  <a:lnTo>
                    <a:pt x="4341" y="72"/>
                  </a:lnTo>
                  <a:lnTo>
                    <a:pt x="4287" y="90"/>
                  </a:lnTo>
                  <a:lnTo>
                    <a:pt x="4239" y="96"/>
                  </a:lnTo>
                  <a:lnTo>
                    <a:pt x="4186" y="108"/>
                  </a:lnTo>
                  <a:lnTo>
                    <a:pt x="4132" y="114"/>
                  </a:lnTo>
                  <a:lnTo>
                    <a:pt x="4078" y="120"/>
                  </a:lnTo>
                  <a:lnTo>
                    <a:pt x="4024" y="120"/>
                  </a:lnTo>
                  <a:lnTo>
                    <a:pt x="3970" y="120"/>
                  </a:lnTo>
                  <a:lnTo>
                    <a:pt x="3916" y="120"/>
                  </a:lnTo>
                  <a:lnTo>
                    <a:pt x="3863" y="120"/>
                  </a:lnTo>
                  <a:lnTo>
                    <a:pt x="3815" y="120"/>
                  </a:lnTo>
                  <a:lnTo>
                    <a:pt x="3767" y="114"/>
                  </a:lnTo>
                  <a:lnTo>
                    <a:pt x="3731" y="108"/>
                  </a:lnTo>
                  <a:lnTo>
                    <a:pt x="3689" y="96"/>
                  </a:lnTo>
                  <a:lnTo>
                    <a:pt x="3659" y="90"/>
                  </a:lnTo>
                  <a:lnTo>
                    <a:pt x="3647" y="84"/>
                  </a:lnTo>
                  <a:lnTo>
                    <a:pt x="3635" y="78"/>
                  </a:lnTo>
                  <a:lnTo>
                    <a:pt x="3617" y="72"/>
                  </a:lnTo>
                  <a:lnTo>
                    <a:pt x="3600" y="60"/>
                  </a:lnTo>
                  <a:lnTo>
                    <a:pt x="3582" y="60"/>
                  </a:lnTo>
                  <a:lnTo>
                    <a:pt x="3564" y="54"/>
                  </a:lnTo>
                  <a:lnTo>
                    <a:pt x="3546" y="54"/>
                  </a:lnTo>
                  <a:lnTo>
                    <a:pt x="3534" y="54"/>
                  </a:lnTo>
                  <a:lnTo>
                    <a:pt x="3522" y="60"/>
                  </a:lnTo>
                  <a:lnTo>
                    <a:pt x="3510" y="60"/>
                  </a:lnTo>
                  <a:lnTo>
                    <a:pt x="3498" y="66"/>
                  </a:lnTo>
                  <a:lnTo>
                    <a:pt x="3486" y="66"/>
                  </a:lnTo>
                  <a:lnTo>
                    <a:pt x="3474" y="78"/>
                  </a:lnTo>
                  <a:lnTo>
                    <a:pt x="3462" y="84"/>
                  </a:lnTo>
                  <a:lnTo>
                    <a:pt x="3456" y="84"/>
                  </a:lnTo>
                  <a:lnTo>
                    <a:pt x="3426" y="90"/>
                  </a:lnTo>
                  <a:lnTo>
                    <a:pt x="3336" y="96"/>
                  </a:lnTo>
                  <a:lnTo>
                    <a:pt x="3205" y="108"/>
                  </a:lnTo>
                  <a:lnTo>
                    <a:pt x="3127" y="120"/>
                  </a:lnTo>
                  <a:lnTo>
                    <a:pt x="3049" y="132"/>
                  </a:lnTo>
                  <a:lnTo>
                    <a:pt x="2972" y="144"/>
                  </a:lnTo>
                  <a:lnTo>
                    <a:pt x="2906" y="150"/>
                  </a:lnTo>
                  <a:lnTo>
                    <a:pt x="2870" y="150"/>
                  </a:lnTo>
                  <a:lnTo>
                    <a:pt x="2846" y="150"/>
                  </a:lnTo>
                  <a:lnTo>
                    <a:pt x="2816" y="150"/>
                  </a:lnTo>
                  <a:lnTo>
                    <a:pt x="2792" y="150"/>
                  </a:lnTo>
                  <a:lnTo>
                    <a:pt x="2768" y="144"/>
                  </a:lnTo>
                  <a:lnTo>
                    <a:pt x="2744" y="138"/>
                  </a:lnTo>
                  <a:lnTo>
                    <a:pt x="2727" y="132"/>
                  </a:lnTo>
                  <a:lnTo>
                    <a:pt x="2709" y="126"/>
                  </a:lnTo>
                  <a:lnTo>
                    <a:pt x="2703" y="96"/>
                  </a:lnTo>
                  <a:lnTo>
                    <a:pt x="2703" y="78"/>
                  </a:lnTo>
                  <a:lnTo>
                    <a:pt x="2709" y="42"/>
                  </a:lnTo>
                  <a:lnTo>
                    <a:pt x="2697" y="36"/>
                  </a:lnTo>
                  <a:lnTo>
                    <a:pt x="2673" y="42"/>
                  </a:lnTo>
                  <a:lnTo>
                    <a:pt x="2661" y="60"/>
                  </a:lnTo>
                  <a:lnTo>
                    <a:pt x="2643" y="72"/>
                  </a:lnTo>
                  <a:lnTo>
                    <a:pt x="2619" y="90"/>
                  </a:lnTo>
                  <a:lnTo>
                    <a:pt x="2595" y="102"/>
                  </a:lnTo>
                  <a:lnTo>
                    <a:pt x="2559" y="114"/>
                  </a:lnTo>
                  <a:lnTo>
                    <a:pt x="2541" y="114"/>
                  </a:lnTo>
                  <a:lnTo>
                    <a:pt x="2511" y="120"/>
                  </a:lnTo>
                  <a:lnTo>
                    <a:pt x="2481" y="126"/>
                  </a:lnTo>
                  <a:lnTo>
                    <a:pt x="2446" y="126"/>
                  </a:lnTo>
                  <a:lnTo>
                    <a:pt x="2416" y="132"/>
                  </a:lnTo>
                  <a:lnTo>
                    <a:pt x="2380" y="126"/>
                  </a:lnTo>
                  <a:lnTo>
                    <a:pt x="2350" y="120"/>
                  </a:lnTo>
                  <a:lnTo>
                    <a:pt x="2326" y="108"/>
                  </a:lnTo>
                  <a:lnTo>
                    <a:pt x="2308" y="102"/>
                  </a:lnTo>
                  <a:lnTo>
                    <a:pt x="2296" y="96"/>
                  </a:lnTo>
                  <a:lnTo>
                    <a:pt x="2290" y="90"/>
                  </a:lnTo>
                  <a:lnTo>
                    <a:pt x="2278" y="84"/>
                  </a:lnTo>
                  <a:lnTo>
                    <a:pt x="2272" y="78"/>
                  </a:lnTo>
                  <a:lnTo>
                    <a:pt x="2250" y="57"/>
                  </a:lnTo>
                  <a:lnTo>
                    <a:pt x="2243" y="35"/>
                  </a:lnTo>
                  <a:lnTo>
                    <a:pt x="2228" y="18"/>
                  </a:lnTo>
                  <a:lnTo>
                    <a:pt x="2208" y="18"/>
                  </a:lnTo>
                  <a:lnTo>
                    <a:pt x="2172" y="24"/>
                  </a:lnTo>
                  <a:lnTo>
                    <a:pt x="2151" y="36"/>
                  </a:lnTo>
                  <a:lnTo>
                    <a:pt x="2127" y="51"/>
                  </a:lnTo>
                  <a:lnTo>
                    <a:pt x="2097" y="60"/>
                  </a:lnTo>
                  <a:lnTo>
                    <a:pt x="2073" y="72"/>
                  </a:lnTo>
                  <a:lnTo>
                    <a:pt x="2046" y="87"/>
                  </a:lnTo>
                  <a:lnTo>
                    <a:pt x="2007" y="102"/>
                  </a:lnTo>
                  <a:lnTo>
                    <a:pt x="1977" y="114"/>
                  </a:lnTo>
                  <a:lnTo>
                    <a:pt x="1947" y="120"/>
                  </a:lnTo>
                  <a:lnTo>
                    <a:pt x="1895" y="120"/>
                  </a:lnTo>
                  <a:lnTo>
                    <a:pt x="1794" y="120"/>
                  </a:lnTo>
                  <a:lnTo>
                    <a:pt x="1692" y="120"/>
                  </a:lnTo>
                  <a:lnTo>
                    <a:pt x="1644" y="120"/>
                  </a:lnTo>
                  <a:lnTo>
                    <a:pt x="1602" y="114"/>
                  </a:lnTo>
                  <a:lnTo>
                    <a:pt x="1561" y="108"/>
                  </a:lnTo>
                  <a:lnTo>
                    <a:pt x="1525" y="102"/>
                  </a:lnTo>
                  <a:lnTo>
                    <a:pt x="1507" y="102"/>
                  </a:lnTo>
                  <a:lnTo>
                    <a:pt x="1495" y="96"/>
                  </a:lnTo>
                  <a:lnTo>
                    <a:pt x="1483" y="90"/>
                  </a:lnTo>
                  <a:lnTo>
                    <a:pt x="1477" y="84"/>
                  </a:lnTo>
                  <a:lnTo>
                    <a:pt x="1459" y="78"/>
                  </a:lnTo>
                  <a:lnTo>
                    <a:pt x="1441" y="66"/>
                  </a:lnTo>
                  <a:lnTo>
                    <a:pt x="1429" y="60"/>
                  </a:lnTo>
                  <a:lnTo>
                    <a:pt x="1411" y="60"/>
                  </a:lnTo>
                  <a:lnTo>
                    <a:pt x="1399" y="54"/>
                  </a:lnTo>
                  <a:lnTo>
                    <a:pt x="1387" y="54"/>
                  </a:lnTo>
                  <a:lnTo>
                    <a:pt x="1375" y="54"/>
                  </a:lnTo>
                  <a:lnTo>
                    <a:pt x="1357" y="54"/>
                  </a:lnTo>
                  <a:lnTo>
                    <a:pt x="1345" y="54"/>
                  </a:lnTo>
                  <a:lnTo>
                    <a:pt x="1333" y="60"/>
                  </a:lnTo>
                  <a:lnTo>
                    <a:pt x="1309" y="66"/>
                  </a:lnTo>
                  <a:lnTo>
                    <a:pt x="1262" y="84"/>
                  </a:lnTo>
                  <a:lnTo>
                    <a:pt x="1220" y="102"/>
                  </a:lnTo>
                  <a:lnTo>
                    <a:pt x="1178" y="114"/>
                  </a:lnTo>
                  <a:lnTo>
                    <a:pt x="1142" y="126"/>
                  </a:lnTo>
                  <a:lnTo>
                    <a:pt x="1100" y="138"/>
                  </a:lnTo>
                  <a:lnTo>
                    <a:pt x="1058" y="150"/>
                  </a:lnTo>
                  <a:lnTo>
                    <a:pt x="1016" y="156"/>
                  </a:lnTo>
                  <a:lnTo>
                    <a:pt x="945" y="168"/>
                  </a:lnTo>
                  <a:lnTo>
                    <a:pt x="879" y="174"/>
                  </a:lnTo>
                  <a:lnTo>
                    <a:pt x="819" y="174"/>
                  </a:lnTo>
                  <a:lnTo>
                    <a:pt x="759" y="168"/>
                  </a:lnTo>
                  <a:lnTo>
                    <a:pt x="706" y="162"/>
                  </a:lnTo>
                  <a:lnTo>
                    <a:pt x="652" y="150"/>
                  </a:lnTo>
                  <a:lnTo>
                    <a:pt x="610" y="138"/>
                  </a:lnTo>
                  <a:lnTo>
                    <a:pt x="568" y="126"/>
                  </a:lnTo>
                  <a:lnTo>
                    <a:pt x="532" y="114"/>
                  </a:lnTo>
                  <a:lnTo>
                    <a:pt x="502" y="102"/>
                  </a:lnTo>
                  <a:lnTo>
                    <a:pt x="478" y="90"/>
                  </a:lnTo>
                  <a:lnTo>
                    <a:pt x="460" y="78"/>
                  </a:lnTo>
                  <a:lnTo>
                    <a:pt x="442" y="66"/>
                  </a:lnTo>
                  <a:lnTo>
                    <a:pt x="425" y="54"/>
                  </a:lnTo>
                  <a:lnTo>
                    <a:pt x="407" y="42"/>
                  </a:lnTo>
                  <a:lnTo>
                    <a:pt x="401" y="42"/>
                  </a:lnTo>
                  <a:lnTo>
                    <a:pt x="395" y="42"/>
                  </a:lnTo>
                  <a:lnTo>
                    <a:pt x="389" y="42"/>
                  </a:lnTo>
                  <a:lnTo>
                    <a:pt x="383" y="42"/>
                  </a:lnTo>
                  <a:lnTo>
                    <a:pt x="377" y="48"/>
                  </a:lnTo>
                  <a:lnTo>
                    <a:pt x="371" y="54"/>
                  </a:lnTo>
                  <a:lnTo>
                    <a:pt x="359" y="66"/>
                  </a:lnTo>
                  <a:lnTo>
                    <a:pt x="347" y="78"/>
                  </a:lnTo>
                  <a:lnTo>
                    <a:pt x="341" y="84"/>
                  </a:lnTo>
                  <a:lnTo>
                    <a:pt x="335" y="90"/>
                  </a:lnTo>
                  <a:lnTo>
                    <a:pt x="323" y="102"/>
                  </a:lnTo>
                  <a:lnTo>
                    <a:pt x="305" y="108"/>
                  </a:lnTo>
                  <a:lnTo>
                    <a:pt x="287" y="114"/>
                  </a:lnTo>
                  <a:lnTo>
                    <a:pt x="263" y="120"/>
                  </a:lnTo>
                  <a:lnTo>
                    <a:pt x="239" y="126"/>
                  </a:lnTo>
                  <a:lnTo>
                    <a:pt x="215" y="132"/>
                  </a:lnTo>
                  <a:lnTo>
                    <a:pt x="191" y="132"/>
                  </a:lnTo>
                  <a:lnTo>
                    <a:pt x="167" y="138"/>
                  </a:lnTo>
                  <a:lnTo>
                    <a:pt x="144" y="138"/>
                  </a:lnTo>
                  <a:lnTo>
                    <a:pt x="120" y="138"/>
                  </a:lnTo>
                  <a:lnTo>
                    <a:pt x="90" y="132"/>
                  </a:lnTo>
                  <a:lnTo>
                    <a:pt x="66" y="132"/>
                  </a:lnTo>
                  <a:lnTo>
                    <a:pt x="42" y="126"/>
                  </a:lnTo>
                  <a:lnTo>
                    <a:pt x="24" y="120"/>
                  </a:lnTo>
                  <a:lnTo>
                    <a:pt x="0" y="114"/>
                  </a:lnTo>
                  <a:lnTo>
                    <a:pt x="0" y="96"/>
                  </a:lnTo>
                  <a:lnTo>
                    <a:pt x="24" y="102"/>
                  </a:lnTo>
                  <a:lnTo>
                    <a:pt x="42" y="108"/>
                  </a:lnTo>
                  <a:lnTo>
                    <a:pt x="66" y="114"/>
                  </a:lnTo>
                  <a:lnTo>
                    <a:pt x="90" y="114"/>
                  </a:lnTo>
                  <a:lnTo>
                    <a:pt x="120" y="120"/>
                  </a:lnTo>
                  <a:lnTo>
                    <a:pt x="144" y="120"/>
                  </a:lnTo>
                  <a:lnTo>
                    <a:pt x="167" y="120"/>
                  </a:lnTo>
                  <a:lnTo>
                    <a:pt x="191" y="114"/>
                  </a:lnTo>
                  <a:lnTo>
                    <a:pt x="215" y="114"/>
                  </a:lnTo>
                  <a:lnTo>
                    <a:pt x="239" y="108"/>
                  </a:lnTo>
                  <a:lnTo>
                    <a:pt x="263" y="102"/>
                  </a:lnTo>
                  <a:lnTo>
                    <a:pt x="287" y="96"/>
                  </a:lnTo>
                  <a:lnTo>
                    <a:pt x="305" y="90"/>
                  </a:lnTo>
                  <a:lnTo>
                    <a:pt x="323" y="84"/>
                  </a:lnTo>
                  <a:lnTo>
                    <a:pt x="335" y="72"/>
                  </a:lnTo>
                  <a:lnTo>
                    <a:pt x="341" y="66"/>
                  </a:lnTo>
                  <a:lnTo>
                    <a:pt x="347" y="60"/>
                  </a:lnTo>
                  <a:lnTo>
                    <a:pt x="359" y="48"/>
                  </a:lnTo>
                  <a:lnTo>
                    <a:pt x="371" y="36"/>
                  </a:lnTo>
                  <a:lnTo>
                    <a:pt x="377" y="30"/>
                  </a:lnTo>
                  <a:lnTo>
                    <a:pt x="383" y="24"/>
                  </a:lnTo>
                  <a:lnTo>
                    <a:pt x="389" y="24"/>
                  </a:lnTo>
                  <a:lnTo>
                    <a:pt x="395" y="24"/>
                  </a:lnTo>
                  <a:lnTo>
                    <a:pt x="401" y="24"/>
                  </a:lnTo>
                  <a:lnTo>
                    <a:pt x="407" y="24"/>
                  </a:lnTo>
                  <a:lnTo>
                    <a:pt x="425" y="36"/>
                  </a:lnTo>
                  <a:lnTo>
                    <a:pt x="442" y="48"/>
                  </a:lnTo>
                  <a:lnTo>
                    <a:pt x="460" y="60"/>
                  </a:lnTo>
                  <a:lnTo>
                    <a:pt x="478" y="72"/>
                  </a:lnTo>
                  <a:lnTo>
                    <a:pt x="502" y="84"/>
                  </a:lnTo>
                  <a:lnTo>
                    <a:pt x="532" y="96"/>
                  </a:lnTo>
                  <a:lnTo>
                    <a:pt x="568" y="108"/>
                  </a:lnTo>
                  <a:lnTo>
                    <a:pt x="610" y="120"/>
                  </a:lnTo>
                  <a:lnTo>
                    <a:pt x="652" y="132"/>
                  </a:lnTo>
                  <a:lnTo>
                    <a:pt x="706" y="144"/>
                  </a:lnTo>
                  <a:lnTo>
                    <a:pt x="759" y="150"/>
                  </a:lnTo>
                  <a:lnTo>
                    <a:pt x="819" y="156"/>
                  </a:lnTo>
                  <a:lnTo>
                    <a:pt x="879" y="156"/>
                  </a:lnTo>
                  <a:lnTo>
                    <a:pt x="945" y="150"/>
                  </a:lnTo>
                  <a:lnTo>
                    <a:pt x="1016" y="138"/>
                  </a:lnTo>
                  <a:lnTo>
                    <a:pt x="1058" y="132"/>
                  </a:lnTo>
                  <a:lnTo>
                    <a:pt x="1100" y="120"/>
                  </a:lnTo>
                  <a:lnTo>
                    <a:pt x="1142" y="108"/>
                  </a:lnTo>
                  <a:lnTo>
                    <a:pt x="1178" y="96"/>
                  </a:lnTo>
                  <a:lnTo>
                    <a:pt x="1220" y="84"/>
                  </a:lnTo>
                  <a:lnTo>
                    <a:pt x="1262" y="66"/>
                  </a:lnTo>
                  <a:lnTo>
                    <a:pt x="1309" y="48"/>
                  </a:lnTo>
                  <a:lnTo>
                    <a:pt x="1333" y="42"/>
                  </a:lnTo>
                  <a:lnTo>
                    <a:pt x="1345" y="36"/>
                  </a:lnTo>
                  <a:lnTo>
                    <a:pt x="1357" y="36"/>
                  </a:lnTo>
                  <a:lnTo>
                    <a:pt x="1375" y="36"/>
                  </a:lnTo>
                  <a:lnTo>
                    <a:pt x="1387" y="36"/>
                  </a:lnTo>
                  <a:lnTo>
                    <a:pt x="1399" y="36"/>
                  </a:lnTo>
                  <a:lnTo>
                    <a:pt x="1411" y="42"/>
                  </a:lnTo>
                  <a:lnTo>
                    <a:pt x="1429" y="42"/>
                  </a:lnTo>
                  <a:lnTo>
                    <a:pt x="1441" y="48"/>
                  </a:lnTo>
                  <a:lnTo>
                    <a:pt x="1459" y="60"/>
                  </a:lnTo>
                  <a:lnTo>
                    <a:pt x="1477" y="66"/>
                  </a:lnTo>
                  <a:lnTo>
                    <a:pt x="1483" y="72"/>
                  </a:lnTo>
                  <a:lnTo>
                    <a:pt x="1495" y="78"/>
                  </a:lnTo>
                  <a:lnTo>
                    <a:pt x="1507" y="84"/>
                  </a:lnTo>
                  <a:lnTo>
                    <a:pt x="1525" y="84"/>
                  </a:lnTo>
                  <a:lnTo>
                    <a:pt x="1561" y="90"/>
                  </a:lnTo>
                  <a:lnTo>
                    <a:pt x="1602" y="96"/>
                  </a:lnTo>
                  <a:lnTo>
                    <a:pt x="1644" y="102"/>
                  </a:lnTo>
                  <a:lnTo>
                    <a:pt x="1692" y="102"/>
                  </a:lnTo>
                  <a:lnTo>
                    <a:pt x="1794" y="102"/>
                  </a:lnTo>
                  <a:lnTo>
                    <a:pt x="1895" y="102"/>
                  </a:lnTo>
                  <a:lnTo>
                    <a:pt x="1938" y="102"/>
                  </a:lnTo>
                  <a:lnTo>
                    <a:pt x="1971" y="96"/>
                  </a:lnTo>
                  <a:lnTo>
                    <a:pt x="2019" y="77"/>
                  </a:lnTo>
                  <a:lnTo>
                    <a:pt x="2063" y="57"/>
                  </a:lnTo>
                  <a:lnTo>
                    <a:pt x="2111" y="38"/>
                  </a:lnTo>
                  <a:lnTo>
                    <a:pt x="2145" y="18"/>
                  </a:lnTo>
                  <a:lnTo>
                    <a:pt x="2172" y="9"/>
                  </a:lnTo>
                  <a:lnTo>
                    <a:pt x="2202" y="0"/>
                  </a:lnTo>
                  <a:lnTo>
                    <a:pt x="2235" y="3"/>
                  </a:lnTo>
                  <a:lnTo>
                    <a:pt x="2250" y="24"/>
                  </a:lnTo>
                  <a:lnTo>
                    <a:pt x="2262" y="51"/>
                  </a:lnTo>
                  <a:lnTo>
                    <a:pt x="2290" y="72"/>
                  </a:lnTo>
                  <a:lnTo>
                    <a:pt x="2296" y="78"/>
                  </a:lnTo>
                  <a:lnTo>
                    <a:pt x="2308" y="84"/>
                  </a:lnTo>
                  <a:lnTo>
                    <a:pt x="2326" y="90"/>
                  </a:lnTo>
                  <a:lnTo>
                    <a:pt x="2350" y="102"/>
                  </a:lnTo>
                  <a:lnTo>
                    <a:pt x="2380" y="108"/>
                  </a:lnTo>
                  <a:lnTo>
                    <a:pt x="2416" y="114"/>
                  </a:lnTo>
                  <a:lnTo>
                    <a:pt x="2446" y="108"/>
                  </a:lnTo>
                  <a:lnTo>
                    <a:pt x="2481" y="108"/>
                  </a:lnTo>
                  <a:lnTo>
                    <a:pt x="2511" y="102"/>
                  </a:lnTo>
                  <a:lnTo>
                    <a:pt x="2541" y="96"/>
                  </a:lnTo>
                  <a:lnTo>
                    <a:pt x="2559" y="96"/>
                  </a:lnTo>
                  <a:lnTo>
                    <a:pt x="2595" y="84"/>
                  </a:lnTo>
                  <a:lnTo>
                    <a:pt x="2619" y="72"/>
                  </a:lnTo>
                  <a:lnTo>
                    <a:pt x="2643" y="54"/>
                  </a:lnTo>
                  <a:lnTo>
                    <a:pt x="2661" y="42"/>
                  </a:lnTo>
                  <a:lnTo>
                    <a:pt x="2673" y="24"/>
                  </a:lnTo>
                  <a:lnTo>
                    <a:pt x="2697" y="18"/>
                  </a:lnTo>
                  <a:lnTo>
                    <a:pt x="2715" y="24"/>
                  </a:lnTo>
                  <a:lnTo>
                    <a:pt x="2715" y="48"/>
                  </a:lnTo>
                  <a:lnTo>
                    <a:pt x="2709" y="78"/>
                  </a:lnTo>
                  <a:lnTo>
                    <a:pt x="2709" y="108"/>
                  </a:lnTo>
                  <a:lnTo>
                    <a:pt x="2727" y="114"/>
                  </a:lnTo>
                  <a:lnTo>
                    <a:pt x="2744" y="120"/>
                  </a:lnTo>
                  <a:lnTo>
                    <a:pt x="2768" y="126"/>
                  </a:lnTo>
                  <a:lnTo>
                    <a:pt x="2792" y="132"/>
                  </a:lnTo>
                  <a:lnTo>
                    <a:pt x="2816" y="132"/>
                  </a:lnTo>
                  <a:lnTo>
                    <a:pt x="2846" y="132"/>
                  </a:lnTo>
                  <a:lnTo>
                    <a:pt x="2870" y="132"/>
                  </a:lnTo>
                  <a:lnTo>
                    <a:pt x="2906" y="132"/>
                  </a:lnTo>
                  <a:lnTo>
                    <a:pt x="2972" y="126"/>
                  </a:lnTo>
                  <a:lnTo>
                    <a:pt x="3049" y="114"/>
                  </a:lnTo>
                  <a:lnTo>
                    <a:pt x="3127" y="102"/>
                  </a:lnTo>
                  <a:lnTo>
                    <a:pt x="3205" y="90"/>
                  </a:lnTo>
                  <a:lnTo>
                    <a:pt x="3336" y="78"/>
                  </a:lnTo>
                  <a:lnTo>
                    <a:pt x="3426" y="72"/>
                  </a:lnTo>
                  <a:lnTo>
                    <a:pt x="3456" y="66"/>
                  </a:lnTo>
                  <a:lnTo>
                    <a:pt x="3462" y="66"/>
                  </a:lnTo>
                  <a:lnTo>
                    <a:pt x="3474" y="60"/>
                  </a:lnTo>
                  <a:lnTo>
                    <a:pt x="3486" y="48"/>
                  </a:lnTo>
                  <a:lnTo>
                    <a:pt x="3498" y="48"/>
                  </a:lnTo>
                  <a:lnTo>
                    <a:pt x="3510" y="42"/>
                  </a:lnTo>
                  <a:lnTo>
                    <a:pt x="3522" y="42"/>
                  </a:lnTo>
                  <a:lnTo>
                    <a:pt x="3534" y="36"/>
                  </a:lnTo>
                  <a:lnTo>
                    <a:pt x="3546" y="36"/>
                  </a:lnTo>
                  <a:lnTo>
                    <a:pt x="3564" y="36"/>
                  </a:lnTo>
                  <a:lnTo>
                    <a:pt x="3582" y="42"/>
                  </a:lnTo>
                  <a:lnTo>
                    <a:pt x="3600" y="42"/>
                  </a:lnTo>
                  <a:lnTo>
                    <a:pt x="3617" y="54"/>
                  </a:lnTo>
                  <a:lnTo>
                    <a:pt x="3635" y="60"/>
                  </a:lnTo>
                  <a:lnTo>
                    <a:pt x="3647" y="66"/>
                  </a:lnTo>
                  <a:lnTo>
                    <a:pt x="3659" y="72"/>
                  </a:lnTo>
                  <a:lnTo>
                    <a:pt x="3689" y="78"/>
                  </a:lnTo>
                  <a:lnTo>
                    <a:pt x="3731" y="90"/>
                  </a:lnTo>
                  <a:lnTo>
                    <a:pt x="3767" y="96"/>
                  </a:lnTo>
                  <a:lnTo>
                    <a:pt x="3815" y="102"/>
                  </a:lnTo>
                  <a:lnTo>
                    <a:pt x="3863" y="102"/>
                  </a:lnTo>
                  <a:lnTo>
                    <a:pt x="3916" y="102"/>
                  </a:lnTo>
                  <a:lnTo>
                    <a:pt x="3970" y="102"/>
                  </a:lnTo>
                  <a:lnTo>
                    <a:pt x="4024" y="102"/>
                  </a:lnTo>
                  <a:lnTo>
                    <a:pt x="4078" y="102"/>
                  </a:lnTo>
                  <a:lnTo>
                    <a:pt x="4132" y="96"/>
                  </a:lnTo>
                  <a:lnTo>
                    <a:pt x="4186" y="90"/>
                  </a:lnTo>
                  <a:lnTo>
                    <a:pt x="4239" y="78"/>
                  </a:lnTo>
                  <a:lnTo>
                    <a:pt x="4287" y="72"/>
                  </a:lnTo>
                  <a:lnTo>
                    <a:pt x="4341" y="54"/>
                  </a:lnTo>
                  <a:lnTo>
                    <a:pt x="4383" y="42"/>
                  </a:lnTo>
                  <a:lnTo>
                    <a:pt x="4419" y="30"/>
                  </a:lnTo>
                  <a:lnTo>
                    <a:pt x="4449" y="18"/>
                  </a:lnTo>
                  <a:lnTo>
                    <a:pt x="4478" y="12"/>
                  </a:lnTo>
                  <a:lnTo>
                    <a:pt x="4502" y="6"/>
                  </a:lnTo>
                  <a:lnTo>
                    <a:pt x="4526" y="0"/>
                  </a:lnTo>
                  <a:lnTo>
                    <a:pt x="4544" y="0"/>
                  </a:lnTo>
                  <a:lnTo>
                    <a:pt x="4562" y="0"/>
                  </a:lnTo>
                  <a:lnTo>
                    <a:pt x="4574" y="6"/>
                  </a:lnTo>
                  <a:lnTo>
                    <a:pt x="4586" y="12"/>
                  </a:lnTo>
                  <a:lnTo>
                    <a:pt x="4598" y="18"/>
                  </a:lnTo>
                  <a:lnTo>
                    <a:pt x="4604" y="24"/>
                  </a:lnTo>
                  <a:lnTo>
                    <a:pt x="4610" y="30"/>
                  </a:lnTo>
                  <a:lnTo>
                    <a:pt x="4616" y="36"/>
                  </a:lnTo>
                  <a:lnTo>
                    <a:pt x="4622" y="48"/>
                  </a:lnTo>
                  <a:lnTo>
                    <a:pt x="4628" y="60"/>
                  </a:lnTo>
                  <a:lnTo>
                    <a:pt x="4634" y="66"/>
                  </a:lnTo>
                  <a:lnTo>
                    <a:pt x="4640" y="78"/>
                  </a:lnTo>
                  <a:lnTo>
                    <a:pt x="4652" y="84"/>
                  </a:lnTo>
                  <a:lnTo>
                    <a:pt x="4670" y="90"/>
                  </a:lnTo>
                  <a:lnTo>
                    <a:pt x="4682" y="96"/>
                  </a:lnTo>
                  <a:lnTo>
                    <a:pt x="4706" y="102"/>
                  </a:lnTo>
                  <a:lnTo>
                    <a:pt x="4724" y="108"/>
                  </a:lnTo>
                  <a:lnTo>
                    <a:pt x="4748" y="114"/>
                  </a:lnTo>
                  <a:lnTo>
                    <a:pt x="4771" y="114"/>
                  </a:lnTo>
                  <a:lnTo>
                    <a:pt x="4801" y="114"/>
                  </a:lnTo>
                  <a:lnTo>
                    <a:pt x="4831" y="108"/>
                  </a:lnTo>
                  <a:lnTo>
                    <a:pt x="4861" y="102"/>
                  </a:lnTo>
                  <a:lnTo>
                    <a:pt x="4891" y="96"/>
                  </a:lnTo>
                  <a:lnTo>
                    <a:pt x="4927" y="84"/>
                  </a:lnTo>
                  <a:lnTo>
                    <a:pt x="4957" y="66"/>
                  </a:lnTo>
                  <a:lnTo>
                    <a:pt x="4993" y="48"/>
                  </a:lnTo>
                  <a:lnTo>
                    <a:pt x="5017" y="36"/>
                  </a:lnTo>
                  <a:lnTo>
                    <a:pt x="5029" y="30"/>
                  </a:lnTo>
                  <a:lnTo>
                    <a:pt x="5061" y="24"/>
                  </a:lnTo>
                  <a:lnTo>
                    <a:pt x="5091" y="17"/>
                  </a:lnTo>
                  <a:lnTo>
                    <a:pt x="5118" y="14"/>
                  </a:lnTo>
                  <a:lnTo>
                    <a:pt x="5145" y="9"/>
                  </a:lnTo>
                  <a:lnTo>
                    <a:pt x="5175" y="9"/>
                  </a:lnTo>
                  <a:lnTo>
                    <a:pt x="5199" y="8"/>
                  </a:lnTo>
                  <a:lnTo>
                    <a:pt x="5219" y="9"/>
                  </a:lnTo>
                  <a:lnTo>
                    <a:pt x="5238" y="9"/>
                  </a:lnTo>
                  <a:lnTo>
                    <a:pt x="5258" y="11"/>
                  </a:lnTo>
                  <a:lnTo>
                    <a:pt x="5280" y="9"/>
                  </a:lnTo>
                  <a:lnTo>
                    <a:pt x="5304" y="11"/>
                  </a:lnTo>
                  <a:lnTo>
                    <a:pt x="5327" y="8"/>
                  </a:lnTo>
                  <a:lnTo>
                    <a:pt x="5351" y="8"/>
                  </a:lnTo>
                  <a:lnTo>
                    <a:pt x="5390" y="9"/>
                  </a:lnTo>
                  <a:lnTo>
                    <a:pt x="5435" y="24"/>
                  </a:lnTo>
                  <a:lnTo>
                    <a:pt x="5447" y="30"/>
                  </a:lnTo>
                  <a:lnTo>
                    <a:pt x="5453" y="36"/>
                  </a:lnTo>
                  <a:lnTo>
                    <a:pt x="5453" y="42"/>
                  </a:lnTo>
                  <a:lnTo>
                    <a:pt x="5459" y="48"/>
                  </a:lnTo>
                  <a:lnTo>
                    <a:pt x="5459" y="54"/>
                  </a:lnTo>
                  <a:lnTo>
                    <a:pt x="5459" y="60"/>
                  </a:lnTo>
                  <a:lnTo>
                    <a:pt x="5459" y="66"/>
                  </a:lnTo>
                  <a:lnTo>
                    <a:pt x="5465" y="66"/>
                  </a:lnTo>
                  <a:lnTo>
                    <a:pt x="5465" y="72"/>
                  </a:lnTo>
                  <a:lnTo>
                    <a:pt x="5477" y="72"/>
                  </a:lnTo>
                  <a:lnTo>
                    <a:pt x="5489" y="78"/>
                  </a:lnTo>
                  <a:lnTo>
                    <a:pt x="5501" y="84"/>
                  </a:lnTo>
                  <a:lnTo>
                    <a:pt x="5519" y="84"/>
                  </a:lnTo>
                  <a:lnTo>
                    <a:pt x="5555" y="90"/>
                  </a:lnTo>
                  <a:lnTo>
                    <a:pt x="5603" y="90"/>
                  </a:lnTo>
                  <a:lnTo>
                    <a:pt x="5656" y="90"/>
                  </a:lnTo>
                  <a:lnTo>
                    <a:pt x="5710" y="84"/>
                  </a:lnTo>
                  <a:lnTo>
                    <a:pt x="5740" y="78"/>
                  </a:lnTo>
                  <a:lnTo>
                    <a:pt x="5770" y="72"/>
                  </a:lnTo>
                  <a:lnTo>
                    <a:pt x="5770" y="90"/>
                  </a:lnTo>
                  <a:lnTo>
                    <a:pt x="5770" y="90"/>
                  </a:lnTo>
                  <a:lnTo>
                    <a:pt x="5740" y="96"/>
                  </a:lnTo>
                  <a:lnTo>
                    <a:pt x="5710" y="102"/>
                  </a:lnTo>
                  <a:lnTo>
                    <a:pt x="5656" y="108"/>
                  </a:lnTo>
                  <a:lnTo>
                    <a:pt x="5603" y="108"/>
                  </a:lnTo>
                  <a:lnTo>
                    <a:pt x="5555" y="108"/>
                  </a:lnTo>
                  <a:lnTo>
                    <a:pt x="5519" y="102"/>
                  </a:lnTo>
                  <a:lnTo>
                    <a:pt x="5501" y="102"/>
                  </a:lnTo>
                  <a:lnTo>
                    <a:pt x="5489" y="96"/>
                  </a:lnTo>
                  <a:lnTo>
                    <a:pt x="5477" y="90"/>
                  </a:lnTo>
                  <a:lnTo>
                    <a:pt x="5465" y="90"/>
                  </a:lnTo>
                  <a:lnTo>
                    <a:pt x="5465" y="84"/>
                  </a:lnTo>
                  <a:lnTo>
                    <a:pt x="5459" y="84"/>
                  </a:lnTo>
                  <a:lnTo>
                    <a:pt x="5459" y="78"/>
                  </a:lnTo>
                  <a:lnTo>
                    <a:pt x="5459" y="72"/>
                  </a:lnTo>
                  <a:lnTo>
                    <a:pt x="5459" y="66"/>
                  </a:lnTo>
                  <a:lnTo>
                    <a:pt x="5453" y="60"/>
                  </a:lnTo>
                  <a:lnTo>
                    <a:pt x="5453" y="54"/>
                  </a:lnTo>
                  <a:lnTo>
                    <a:pt x="5447" y="48"/>
                  </a:lnTo>
                  <a:lnTo>
                    <a:pt x="5435" y="42"/>
                  </a:lnTo>
                  <a:lnTo>
                    <a:pt x="5429" y="36"/>
                  </a:lnTo>
                  <a:lnTo>
                    <a:pt x="5423" y="36"/>
                  </a:lnTo>
                  <a:lnTo>
                    <a:pt x="5405" y="30"/>
                  </a:lnTo>
                  <a:lnTo>
                    <a:pt x="5393" y="30"/>
                  </a:lnTo>
                  <a:lnTo>
                    <a:pt x="5370" y="23"/>
                  </a:lnTo>
                  <a:lnTo>
                    <a:pt x="5346" y="24"/>
                  </a:lnTo>
                  <a:lnTo>
                    <a:pt x="5325" y="27"/>
                  </a:lnTo>
                  <a:lnTo>
                    <a:pt x="5298" y="29"/>
                  </a:lnTo>
                  <a:lnTo>
                    <a:pt x="5270" y="29"/>
                  </a:lnTo>
                  <a:lnTo>
                    <a:pt x="5247" y="26"/>
                  </a:lnTo>
                  <a:lnTo>
                    <a:pt x="5219" y="24"/>
                  </a:lnTo>
                  <a:lnTo>
                    <a:pt x="5199" y="21"/>
                  </a:lnTo>
                  <a:lnTo>
                    <a:pt x="5174" y="24"/>
                  </a:lnTo>
                </a:path>
              </a:pathLst>
            </a:custGeom>
            <a:gradFill rotWithShape="0">
              <a:gsLst>
                <a:gs pos="0">
                  <a:schemeClr val="accent2"/>
                </a:gs>
                <a:gs pos="50000">
                  <a:schemeClr val="accent2">
                    <a:gamma/>
                    <a:tint val="96863"/>
                    <a:invGamma/>
                  </a:schemeClr>
                </a:gs>
                <a:gs pos="100000">
                  <a:schemeClr val="accent2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eaLnBrk="0" hangingPunct="0">
                <a:defRPr/>
              </a:pPr>
              <a:endParaRPr lang="cs-CZ">
                <a:cs typeface="+mn-cs"/>
              </a:endParaRPr>
            </a:p>
          </p:txBody>
        </p:sp>
      </p:grpSp>
      <p:sp>
        <p:nvSpPr>
          <p:cNvPr id="46104" name="Rectangle 24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1600200"/>
            <a:ext cx="7772400" cy="1828800"/>
          </a:xfrm>
        </p:spPr>
        <p:txBody>
          <a:bodyPr/>
          <a:lstStyle>
            <a:lvl1pPr>
              <a:defRPr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46105" name="Rectangle 25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26" name="Rectangle 26"/>
          <p:cNvSpPr>
            <a:spLocks noGrp="1" noChangeArrowheads="1"/>
          </p:cNvSpPr>
          <p:nvPr>
            <p:ph type="dt" sz="quarter" idx="10"/>
          </p:nvPr>
        </p:nvSpPr>
        <p:spPr>
          <a:xfrm>
            <a:off x="457200" y="6243638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7" name="Rectangle 27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8" name="Rectangle 28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5590EC-79C3-4FE2-9817-627CFF48E60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fade thruBlk="1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6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27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569345C-C390-4F52-B56D-E28CAA80C81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Rectangle 28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  <p:transition>
    <p:fade thruBlk="1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26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27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8C0C4DA-4B5C-4B56-A334-933285877AC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Rectangle 28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  <p:transition>
    <p:fade thruBlk="1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26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27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8397194-53E2-4B57-B42B-1C854244438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Rectangle 28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  <p:transition>
    <p:fade thruBlk="1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26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27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0CC4EF3-49F1-46B6-BACD-72BA68FEE02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9" name="Rectangle 28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  <p:transition>
    <p:fade thruBlk="1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26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27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4E58313-6C56-483F-B367-43D9201A941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" name="Rectangle 28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  <p:transition>
    <p:fade thruBlk="1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6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27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68DCD02-38C7-4799-A0A4-7F0337627B9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4" name="Rectangle 28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  <p:transition>
    <p:fade thruBlk="1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26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27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C1745A4-9B39-4C69-BBE0-F0F06B91A87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Rectangle 28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  <p:transition>
    <p:fade thruBlk="1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26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27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00140D4-FAC1-4479-8A53-1EC411C5F86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Rectangle 28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  <p:transition>
    <p:fade thruBlk="1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6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27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3B35151-D3EF-4F75-A706-A555ACD0BE3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Rectangle 28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  <p:transition>
    <p:fade thruBlk="1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7813"/>
            <a:ext cx="2057400" cy="5853112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7813"/>
            <a:ext cx="6019800" cy="5853112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6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27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F61CEC5-C5AA-47BB-8B01-BEC41D89FDB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Rectangle 28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  <p:transition>
    <p:fade thruBlk="1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2"/>
          <p:cNvGrpSpPr>
            <a:grpSpLocks/>
          </p:cNvGrpSpPr>
          <p:nvPr/>
        </p:nvGrpSpPr>
        <p:grpSpPr bwMode="auto">
          <a:xfrm>
            <a:off x="0" y="0"/>
            <a:ext cx="9159875" cy="6858000"/>
            <a:chOff x="0" y="0"/>
            <a:chExt cx="5770" cy="4320"/>
          </a:xfrm>
        </p:grpSpPr>
        <p:sp>
          <p:nvSpPr>
            <p:cNvPr id="45059" name="Rectangle 3"/>
            <p:cNvSpPr>
              <a:spLocks noChangeArrowheads="1"/>
            </p:cNvSpPr>
            <p:nvPr userDrawn="1"/>
          </p:nvSpPr>
          <p:spPr bwMode="hidden">
            <a:xfrm>
              <a:off x="5232" y="1"/>
              <a:ext cx="528" cy="4319"/>
            </a:xfrm>
            <a:prstGeom prst="rect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tint val="94118"/>
                    <a:invGamma/>
                  </a:schemeClr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eaLnBrk="0" hangingPunct="0"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45060" name="Rectangle 4"/>
            <p:cNvSpPr>
              <a:spLocks noChangeArrowheads="1"/>
            </p:cNvSpPr>
            <p:nvPr userDrawn="1"/>
          </p:nvSpPr>
          <p:spPr bwMode="hidden">
            <a:xfrm>
              <a:off x="1056" y="0"/>
              <a:ext cx="192" cy="4320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eaLnBrk="0" hangingPunct="0"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45061" name="Rectangle 5"/>
            <p:cNvSpPr>
              <a:spLocks noChangeArrowheads="1"/>
            </p:cNvSpPr>
            <p:nvPr userDrawn="1"/>
          </p:nvSpPr>
          <p:spPr bwMode="hidden">
            <a:xfrm>
              <a:off x="1728" y="0"/>
              <a:ext cx="432" cy="4320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eaLnBrk="0" hangingPunct="0"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45062" name="Rectangle 6"/>
            <p:cNvSpPr>
              <a:spLocks noChangeArrowheads="1"/>
            </p:cNvSpPr>
            <p:nvPr userDrawn="1"/>
          </p:nvSpPr>
          <p:spPr bwMode="hidden">
            <a:xfrm>
              <a:off x="2256" y="0"/>
              <a:ext cx="240" cy="4320"/>
            </a:xfrm>
            <a:prstGeom prst="rect">
              <a:avLst/>
            </a:prstGeom>
            <a:solidFill>
              <a:schemeClr val="bg1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eaLnBrk="0" hangingPunct="0"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45063" name="Rectangle 7"/>
            <p:cNvSpPr>
              <a:spLocks noChangeArrowheads="1"/>
            </p:cNvSpPr>
            <p:nvPr userDrawn="1"/>
          </p:nvSpPr>
          <p:spPr bwMode="hidden">
            <a:xfrm>
              <a:off x="1344" y="0"/>
              <a:ext cx="384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eaLnBrk="0" hangingPunct="0"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45064" name="Rectangle 8"/>
            <p:cNvSpPr>
              <a:spLocks noChangeArrowheads="1"/>
            </p:cNvSpPr>
            <p:nvPr userDrawn="1"/>
          </p:nvSpPr>
          <p:spPr bwMode="hidden">
            <a:xfrm>
              <a:off x="480" y="0"/>
              <a:ext cx="576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eaLnBrk="0" hangingPunct="0"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45065" name="Rectangle 9"/>
            <p:cNvSpPr>
              <a:spLocks noChangeArrowheads="1"/>
            </p:cNvSpPr>
            <p:nvPr userDrawn="1"/>
          </p:nvSpPr>
          <p:spPr bwMode="hidden">
            <a:xfrm>
              <a:off x="288" y="0"/>
              <a:ext cx="192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50000">
                  <a:schemeClr val="bg2">
                    <a:gamma/>
                    <a:shade val="84706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eaLnBrk="0" hangingPunct="0"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45066" name="Rectangle 10"/>
            <p:cNvSpPr>
              <a:spLocks noChangeArrowheads="1"/>
            </p:cNvSpPr>
            <p:nvPr userDrawn="1"/>
          </p:nvSpPr>
          <p:spPr bwMode="hidden">
            <a:xfrm>
              <a:off x="0" y="0"/>
              <a:ext cx="288" cy="4320"/>
            </a:xfrm>
            <a:prstGeom prst="rect">
              <a:avLst/>
            </a:prstGeom>
            <a:gradFill rotWithShape="0">
              <a:gsLst>
                <a:gs pos="0">
                  <a:schemeClr val="bg2">
                    <a:gamma/>
                    <a:shade val="78824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eaLnBrk="0" hangingPunct="0"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45067" name="Rectangle 11"/>
            <p:cNvSpPr>
              <a:spLocks noChangeArrowheads="1"/>
            </p:cNvSpPr>
            <p:nvPr userDrawn="1"/>
          </p:nvSpPr>
          <p:spPr bwMode="hidden">
            <a:xfrm>
              <a:off x="2160" y="0"/>
              <a:ext cx="240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eaLnBrk="0" hangingPunct="0"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45068" name="Rectangle 12"/>
            <p:cNvSpPr>
              <a:spLocks noChangeArrowheads="1"/>
            </p:cNvSpPr>
            <p:nvPr userDrawn="1"/>
          </p:nvSpPr>
          <p:spPr bwMode="hidden">
            <a:xfrm>
              <a:off x="2784" y="0"/>
              <a:ext cx="528" cy="4320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eaLnBrk="0" hangingPunct="0"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45069" name="Rectangle 13"/>
            <p:cNvSpPr>
              <a:spLocks noChangeArrowheads="1"/>
            </p:cNvSpPr>
            <p:nvPr userDrawn="1"/>
          </p:nvSpPr>
          <p:spPr bwMode="hidden">
            <a:xfrm>
              <a:off x="1248" y="0"/>
              <a:ext cx="144" cy="4320"/>
            </a:xfrm>
            <a:prstGeom prst="rect">
              <a:avLst/>
            </a:prstGeom>
            <a:solidFill>
              <a:schemeClr val="bg2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eaLnBrk="0" hangingPunct="0"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45070" name="Rectangle 14"/>
            <p:cNvSpPr>
              <a:spLocks noChangeArrowheads="1"/>
            </p:cNvSpPr>
            <p:nvPr userDrawn="1"/>
          </p:nvSpPr>
          <p:spPr bwMode="hidden">
            <a:xfrm>
              <a:off x="3300" y="0"/>
              <a:ext cx="252" cy="4320"/>
            </a:xfrm>
            <a:prstGeom prst="rect">
              <a:avLst/>
            </a:prstGeom>
            <a:solidFill>
              <a:schemeClr val="bg2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eaLnBrk="0" hangingPunct="0"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45071" name="Rectangle 15"/>
            <p:cNvSpPr>
              <a:spLocks noChangeArrowheads="1"/>
            </p:cNvSpPr>
            <p:nvPr userDrawn="1"/>
          </p:nvSpPr>
          <p:spPr bwMode="hidden">
            <a:xfrm>
              <a:off x="4656" y="0"/>
              <a:ext cx="144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50000">
                  <a:schemeClr val="bg2">
                    <a:gamma/>
                    <a:shade val="96863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eaLnBrk="0" hangingPunct="0"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45072" name="Rectangle 16"/>
            <p:cNvSpPr>
              <a:spLocks noChangeArrowheads="1"/>
            </p:cNvSpPr>
            <p:nvPr userDrawn="1"/>
          </p:nvSpPr>
          <p:spPr bwMode="hidden">
            <a:xfrm>
              <a:off x="4608" y="0"/>
              <a:ext cx="672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accent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eaLnBrk="0" hangingPunct="0"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45073" name="Rectangle 17"/>
            <p:cNvSpPr>
              <a:spLocks noChangeArrowheads="1"/>
            </p:cNvSpPr>
            <p:nvPr userDrawn="1"/>
          </p:nvSpPr>
          <p:spPr bwMode="hidden">
            <a:xfrm>
              <a:off x="3504" y="0"/>
              <a:ext cx="624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5000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eaLnBrk="0" hangingPunct="0"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45074" name="Rectangle 18"/>
            <p:cNvSpPr>
              <a:spLocks noChangeArrowheads="1"/>
            </p:cNvSpPr>
            <p:nvPr userDrawn="1"/>
          </p:nvSpPr>
          <p:spPr bwMode="hidden">
            <a:xfrm>
              <a:off x="3840" y="0"/>
              <a:ext cx="528" cy="4320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eaLnBrk="0" hangingPunct="0"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45075" name="Rectangle 19"/>
            <p:cNvSpPr>
              <a:spLocks noChangeArrowheads="1"/>
            </p:cNvSpPr>
            <p:nvPr userDrawn="1"/>
          </p:nvSpPr>
          <p:spPr bwMode="hidden">
            <a:xfrm>
              <a:off x="4368" y="0"/>
              <a:ext cx="240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50000">
                  <a:schemeClr val="bg2">
                    <a:gamma/>
                    <a:shade val="96863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eaLnBrk="0" hangingPunct="0"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45076" name="Rectangle 20"/>
            <p:cNvSpPr>
              <a:spLocks noChangeArrowheads="1"/>
            </p:cNvSpPr>
            <p:nvPr userDrawn="1"/>
          </p:nvSpPr>
          <p:spPr bwMode="hidden">
            <a:xfrm>
              <a:off x="2680" y="0"/>
              <a:ext cx="152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eaLnBrk="0" hangingPunct="0"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45077" name="Rectangle 21"/>
            <p:cNvSpPr>
              <a:spLocks noChangeArrowheads="1"/>
            </p:cNvSpPr>
            <p:nvPr userDrawn="1"/>
          </p:nvSpPr>
          <p:spPr bwMode="hidden">
            <a:xfrm>
              <a:off x="2366" y="0"/>
              <a:ext cx="336" cy="4320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eaLnBrk="0" hangingPunct="0"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45078" name="Freeform 22"/>
            <p:cNvSpPr>
              <a:spLocks/>
            </p:cNvSpPr>
            <p:nvPr userDrawn="1"/>
          </p:nvSpPr>
          <p:spPr bwMode="hidden">
            <a:xfrm>
              <a:off x="1" y="3875"/>
              <a:ext cx="5760" cy="445"/>
            </a:xfrm>
            <a:custGeom>
              <a:avLst/>
              <a:gdLst/>
              <a:ahLst/>
              <a:cxnLst>
                <a:cxn ang="0">
                  <a:pos x="5700" y="86"/>
                </a:cxn>
                <a:cxn ang="0">
                  <a:pos x="5508" y="86"/>
                </a:cxn>
                <a:cxn ang="0">
                  <a:pos x="5454" y="76"/>
                </a:cxn>
                <a:cxn ang="0">
                  <a:pos x="5448" y="65"/>
                </a:cxn>
                <a:cxn ang="0">
                  <a:pos x="5442" y="44"/>
                </a:cxn>
                <a:cxn ang="0">
                  <a:pos x="5414" y="18"/>
                </a:cxn>
                <a:cxn ang="0">
                  <a:pos x="5332" y="7"/>
                </a:cxn>
                <a:cxn ang="0">
                  <a:pos x="5051" y="22"/>
                </a:cxn>
                <a:cxn ang="0">
                  <a:pos x="4986" y="55"/>
                </a:cxn>
                <a:cxn ang="0">
                  <a:pos x="4854" y="102"/>
                </a:cxn>
                <a:cxn ang="0">
                  <a:pos x="4740" y="112"/>
                </a:cxn>
                <a:cxn ang="0">
                  <a:pos x="4662" y="91"/>
                </a:cxn>
                <a:cxn ang="0">
                  <a:pos x="4598" y="25"/>
                </a:cxn>
                <a:cxn ang="0">
                  <a:pos x="4514" y="9"/>
                </a:cxn>
                <a:cxn ang="0">
                  <a:pos x="4410" y="39"/>
                </a:cxn>
                <a:cxn ang="0">
                  <a:pos x="4236" y="81"/>
                </a:cxn>
                <a:cxn ang="0">
                  <a:pos x="4020" y="102"/>
                </a:cxn>
                <a:cxn ang="0">
                  <a:pos x="3810" y="102"/>
                </a:cxn>
                <a:cxn ang="0">
                  <a:pos x="3654" y="76"/>
                </a:cxn>
                <a:cxn ang="0">
                  <a:pos x="3594" y="50"/>
                </a:cxn>
                <a:cxn ang="0">
                  <a:pos x="3528" y="44"/>
                </a:cxn>
                <a:cxn ang="0">
                  <a:pos x="3480" y="55"/>
                </a:cxn>
                <a:cxn ang="0">
                  <a:pos x="3420" y="76"/>
                </a:cxn>
                <a:cxn ang="0">
                  <a:pos x="3048" y="112"/>
                </a:cxn>
                <a:cxn ang="0">
                  <a:pos x="2844" y="128"/>
                </a:cxn>
                <a:cxn ang="0">
                  <a:pos x="2742" y="117"/>
                </a:cxn>
                <a:cxn ang="0">
                  <a:pos x="2710" y="56"/>
                </a:cxn>
                <a:cxn ang="0">
                  <a:pos x="2658" y="50"/>
                </a:cxn>
                <a:cxn ang="0">
                  <a:pos x="2558" y="95"/>
                </a:cxn>
                <a:cxn ang="0">
                  <a:pos x="2444" y="109"/>
                </a:cxn>
                <a:cxn ang="0">
                  <a:pos x="2322" y="91"/>
                </a:cxn>
                <a:cxn ang="0">
                  <a:pos x="2274" y="70"/>
                </a:cxn>
                <a:cxn ang="0">
                  <a:pos x="2185" y="3"/>
                </a:cxn>
                <a:cxn ang="0">
                  <a:pos x="2048" y="64"/>
                </a:cxn>
                <a:cxn ang="0">
                  <a:pos x="1794" y="102"/>
                </a:cxn>
                <a:cxn ang="0">
                  <a:pos x="1560" y="91"/>
                </a:cxn>
                <a:cxn ang="0">
                  <a:pos x="1482" y="76"/>
                </a:cxn>
                <a:cxn ang="0">
                  <a:pos x="1428" y="50"/>
                </a:cxn>
                <a:cxn ang="0">
                  <a:pos x="1374" y="44"/>
                </a:cxn>
                <a:cxn ang="0">
                  <a:pos x="1308" y="55"/>
                </a:cxn>
                <a:cxn ang="0">
                  <a:pos x="1140" y="107"/>
                </a:cxn>
                <a:cxn ang="0">
                  <a:pos x="948" y="143"/>
                </a:cxn>
                <a:cxn ang="0">
                  <a:pos x="708" y="138"/>
                </a:cxn>
                <a:cxn ang="0">
                  <a:pos x="534" y="96"/>
                </a:cxn>
                <a:cxn ang="0">
                  <a:pos x="444" y="55"/>
                </a:cxn>
                <a:cxn ang="0">
                  <a:pos x="396" y="34"/>
                </a:cxn>
                <a:cxn ang="0">
                  <a:pos x="378" y="39"/>
                </a:cxn>
                <a:cxn ang="0">
                  <a:pos x="342" y="70"/>
                </a:cxn>
                <a:cxn ang="0">
                  <a:pos x="288" y="96"/>
                </a:cxn>
                <a:cxn ang="0">
                  <a:pos x="192" y="112"/>
                </a:cxn>
                <a:cxn ang="0">
                  <a:pos x="90" y="112"/>
                </a:cxn>
                <a:cxn ang="0">
                  <a:pos x="0" y="96"/>
                </a:cxn>
                <a:cxn ang="0">
                  <a:pos x="5760" y="445"/>
                </a:cxn>
              </a:cxnLst>
              <a:rect l="0" t="0" r="r" b="b"/>
              <a:pathLst>
                <a:path w="5760" h="445">
                  <a:moveTo>
                    <a:pt x="5760" y="445"/>
                  </a:moveTo>
                  <a:lnTo>
                    <a:pt x="5760" y="76"/>
                  </a:lnTo>
                  <a:lnTo>
                    <a:pt x="5730" y="81"/>
                  </a:lnTo>
                  <a:lnTo>
                    <a:pt x="5700" y="86"/>
                  </a:lnTo>
                  <a:lnTo>
                    <a:pt x="5646" y="91"/>
                  </a:lnTo>
                  <a:lnTo>
                    <a:pt x="5592" y="91"/>
                  </a:lnTo>
                  <a:lnTo>
                    <a:pt x="5544" y="91"/>
                  </a:lnTo>
                  <a:lnTo>
                    <a:pt x="5508" y="86"/>
                  </a:lnTo>
                  <a:lnTo>
                    <a:pt x="5490" y="86"/>
                  </a:lnTo>
                  <a:lnTo>
                    <a:pt x="5478" y="81"/>
                  </a:lnTo>
                  <a:lnTo>
                    <a:pt x="5466" y="76"/>
                  </a:lnTo>
                  <a:lnTo>
                    <a:pt x="5454" y="76"/>
                  </a:lnTo>
                  <a:lnTo>
                    <a:pt x="5454" y="70"/>
                  </a:lnTo>
                  <a:lnTo>
                    <a:pt x="5454" y="70"/>
                  </a:lnTo>
                  <a:lnTo>
                    <a:pt x="5448" y="70"/>
                  </a:lnTo>
                  <a:lnTo>
                    <a:pt x="5448" y="65"/>
                  </a:lnTo>
                  <a:lnTo>
                    <a:pt x="5448" y="60"/>
                  </a:lnTo>
                  <a:lnTo>
                    <a:pt x="5448" y="55"/>
                  </a:lnTo>
                  <a:lnTo>
                    <a:pt x="5442" y="50"/>
                  </a:lnTo>
                  <a:lnTo>
                    <a:pt x="5442" y="44"/>
                  </a:lnTo>
                  <a:lnTo>
                    <a:pt x="5436" y="39"/>
                  </a:lnTo>
                  <a:lnTo>
                    <a:pt x="5424" y="34"/>
                  </a:lnTo>
                  <a:lnTo>
                    <a:pt x="5418" y="29"/>
                  </a:lnTo>
                  <a:lnTo>
                    <a:pt x="5414" y="18"/>
                  </a:lnTo>
                  <a:lnTo>
                    <a:pt x="5401" y="16"/>
                  </a:lnTo>
                  <a:lnTo>
                    <a:pt x="5386" y="10"/>
                  </a:lnTo>
                  <a:lnTo>
                    <a:pt x="5368" y="7"/>
                  </a:lnTo>
                  <a:lnTo>
                    <a:pt x="5332" y="7"/>
                  </a:lnTo>
                  <a:lnTo>
                    <a:pt x="5246" y="10"/>
                  </a:lnTo>
                  <a:lnTo>
                    <a:pt x="5144" y="7"/>
                  </a:lnTo>
                  <a:lnTo>
                    <a:pt x="5090" y="16"/>
                  </a:lnTo>
                  <a:lnTo>
                    <a:pt x="5051" y="22"/>
                  </a:lnTo>
                  <a:lnTo>
                    <a:pt x="5036" y="30"/>
                  </a:lnTo>
                  <a:lnTo>
                    <a:pt x="5022" y="39"/>
                  </a:lnTo>
                  <a:lnTo>
                    <a:pt x="5010" y="44"/>
                  </a:lnTo>
                  <a:lnTo>
                    <a:pt x="4986" y="55"/>
                  </a:lnTo>
                  <a:lnTo>
                    <a:pt x="4950" y="70"/>
                  </a:lnTo>
                  <a:lnTo>
                    <a:pt x="4920" y="86"/>
                  </a:lnTo>
                  <a:lnTo>
                    <a:pt x="4884" y="96"/>
                  </a:lnTo>
                  <a:lnTo>
                    <a:pt x="4854" y="102"/>
                  </a:lnTo>
                  <a:lnTo>
                    <a:pt x="4824" y="107"/>
                  </a:lnTo>
                  <a:lnTo>
                    <a:pt x="4794" y="112"/>
                  </a:lnTo>
                  <a:lnTo>
                    <a:pt x="4764" y="112"/>
                  </a:lnTo>
                  <a:lnTo>
                    <a:pt x="4740" y="112"/>
                  </a:lnTo>
                  <a:lnTo>
                    <a:pt x="4716" y="107"/>
                  </a:lnTo>
                  <a:lnTo>
                    <a:pt x="4698" y="102"/>
                  </a:lnTo>
                  <a:lnTo>
                    <a:pt x="4674" y="96"/>
                  </a:lnTo>
                  <a:lnTo>
                    <a:pt x="4662" y="91"/>
                  </a:lnTo>
                  <a:lnTo>
                    <a:pt x="4644" y="86"/>
                  </a:lnTo>
                  <a:lnTo>
                    <a:pt x="4631" y="66"/>
                  </a:lnTo>
                  <a:lnTo>
                    <a:pt x="4617" y="42"/>
                  </a:lnTo>
                  <a:lnTo>
                    <a:pt x="4598" y="25"/>
                  </a:lnTo>
                  <a:lnTo>
                    <a:pt x="4584" y="13"/>
                  </a:lnTo>
                  <a:lnTo>
                    <a:pt x="4565" y="4"/>
                  </a:lnTo>
                  <a:lnTo>
                    <a:pt x="4535" y="3"/>
                  </a:lnTo>
                  <a:lnTo>
                    <a:pt x="4514" y="9"/>
                  </a:lnTo>
                  <a:lnTo>
                    <a:pt x="4494" y="18"/>
                  </a:lnTo>
                  <a:lnTo>
                    <a:pt x="4471" y="23"/>
                  </a:lnTo>
                  <a:lnTo>
                    <a:pt x="4440" y="29"/>
                  </a:lnTo>
                  <a:lnTo>
                    <a:pt x="4410" y="39"/>
                  </a:lnTo>
                  <a:lnTo>
                    <a:pt x="4374" y="50"/>
                  </a:lnTo>
                  <a:lnTo>
                    <a:pt x="4332" y="60"/>
                  </a:lnTo>
                  <a:lnTo>
                    <a:pt x="4284" y="76"/>
                  </a:lnTo>
                  <a:lnTo>
                    <a:pt x="4236" y="81"/>
                  </a:lnTo>
                  <a:lnTo>
                    <a:pt x="4183" y="91"/>
                  </a:lnTo>
                  <a:lnTo>
                    <a:pt x="4128" y="96"/>
                  </a:lnTo>
                  <a:lnTo>
                    <a:pt x="4074" y="102"/>
                  </a:lnTo>
                  <a:lnTo>
                    <a:pt x="4020" y="102"/>
                  </a:lnTo>
                  <a:lnTo>
                    <a:pt x="3966" y="102"/>
                  </a:lnTo>
                  <a:lnTo>
                    <a:pt x="3912" y="102"/>
                  </a:lnTo>
                  <a:lnTo>
                    <a:pt x="3858" y="102"/>
                  </a:lnTo>
                  <a:lnTo>
                    <a:pt x="3810" y="102"/>
                  </a:lnTo>
                  <a:lnTo>
                    <a:pt x="3762" y="96"/>
                  </a:lnTo>
                  <a:lnTo>
                    <a:pt x="3726" y="91"/>
                  </a:lnTo>
                  <a:lnTo>
                    <a:pt x="3684" y="81"/>
                  </a:lnTo>
                  <a:lnTo>
                    <a:pt x="3654" y="76"/>
                  </a:lnTo>
                  <a:lnTo>
                    <a:pt x="3642" y="70"/>
                  </a:lnTo>
                  <a:lnTo>
                    <a:pt x="3630" y="65"/>
                  </a:lnTo>
                  <a:lnTo>
                    <a:pt x="3612" y="60"/>
                  </a:lnTo>
                  <a:lnTo>
                    <a:pt x="3594" y="50"/>
                  </a:lnTo>
                  <a:lnTo>
                    <a:pt x="3576" y="50"/>
                  </a:lnTo>
                  <a:lnTo>
                    <a:pt x="3558" y="44"/>
                  </a:lnTo>
                  <a:lnTo>
                    <a:pt x="3540" y="44"/>
                  </a:lnTo>
                  <a:lnTo>
                    <a:pt x="3528" y="44"/>
                  </a:lnTo>
                  <a:lnTo>
                    <a:pt x="3516" y="50"/>
                  </a:lnTo>
                  <a:lnTo>
                    <a:pt x="3504" y="50"/>
                  </a:lnTo>
                  <a:lnTo>
                    <a:pt x="3492" y="55"/>
                  </a:lnTo>
                  <a:lnTo>
                    <a:pt x="3480" y="55"/>
                  </a:lnTo>
                  <a:lnTo>
                    <a:pt x="3468" y="65"/>
                  </a:lnTo>
                  <a:lnTo>
                    <a:pt x="3456" y="70"/>
                  </a:lnTo>
                  <a:lnTo>
                    <a:pt x="3450" y="70"/>
                  </a:lnTo>
                  <a:lnTo>
                    <a:pt x="3420" y="76"/>
                  </a:lnTo>
                  <a:lnTo>
                    <a:pt x="3330" y="81"/>
                  </a:lnTo>
                  <a:lnTo>
                    <a:pt x="3204" y="91"/>
                  </a:lnTo>
                  <a:lnTo>
                    <a:pt x="3126" y="102"/>
                  </a:lnTo>
                  <a:lnTo>
                    <a:pt x="3048" y="112"/>
                  </a:lnTo>
                  <a:lnTo>
                    <a:pt x="2970" y="123"/>
                  </a:lnTo>
                  <a:lnTo>
                    <a:pt x="2904" y="128"/>
                  </a:lnTo>
                  <a:lnTo>
                    <a:pt x="2868" y="128"/>
                  </a:lnTo>
                  <a:lnTo>
                    <a:pt x="2844" y="128"/>
                  </a:lnTo>
                  <a:lnTo>
                    <a:pt x="2814" y="128"/>
                  </a:lnTo>
                  <a:lnTo>
                    <a:pt x="2790" y="128"/>
                  </a:lnTo>
                  <a:lnTo>
                    <a:pt x="2766" y="123"/>
                  </a:lnTo>
                  <a:lnTo>
                    <a:pt x="2742" y="117"/>
                  </a:lnTo>
                  <a:lnTo>
                    <a:pt x="2724" y="112"/>
                  </a:lnTo>
                  <a:lnTo>
                    <a:pt x="2706" y="107"/>
                  </a:lnTo>
                  <a:lnTo>
                    <a:pt x="2704" y="83"/>
                  </a:lnTo>
                  <a:lnTo>
                    <a:pt x="2710" y="56"/>
                  </a:lnTo>
                  <a:lnTo>
                    <a:pt x="2710" y="36"/>
                  </a:lnTo>
                  <a:lnTo>
                    <a:pt x="2696" y="25"/>
                  </a:lnTo>
                  <a:lnTo>
                    <a:pt x="2672" y="36"/>
                  </a:lnTo>
                  <a:lnTo>
                    <a:pt x="2658" y="50"/>
                  </a:lnTo>
                  <a:lnTo>
                    <a:pt x="2638" y="60"/>
                  </a:lnTo>
                  <a:lnTo>
                    <a:pt x="2614" y="76"/>
                  </a:lnTo>
                  <a:lnTo>
                    <a:pt x="2590" y="84"/>
                  </a:lnTo>
                  <a:lnTo>
                    <a:pt x="2558" y="95"/>
                  </a:lnTo>
                  <a:lnTo>
                    <a:pt x="2536" y="98"/>
                  </a:lnTo>
                  <a:lnTo>
                    <a:pt x="2508" y="102"/>
                  </a:lnTo>
                  <a:lnTo>
                    <a:pt x="2478" y="105"/>
                  </a:lnTo>
                  <a:lnTo>
                    <a:pt x="2444" y="109"/>
                  </a:lnTo>
                  <a:lnTo>
                    <a:pt x="2410" y="110"/>
                  </a:lnTo>
                  <a:lnTo>
                    <a:pt x="2374" y="107"/>
                  </a:lnTo>
                  <a:lnTo>
                    <a:pt x="2348" y="103"/>
                  </a:lnTo>
                  <a:lnTo>
                    <a:pt x="2322" y="91"/>
                  </a:lnTo>
                  <a:lnTo>
                    <a:pt x="2304" y="86"/>
                  </a:lnTo>
                  <a:lnTo>
                    <a:pt x="2292" y="81"/>
                  </a:lnTo>
                  <a:lnTo>
                    <a:pt x="2286" y="76"/>
                  </a:lnTo>
                  <a:lnTo>
                    <a:pt x="2274" y="70"/>
                  </a:lnTo>
                  <a:lnTo>
                    <a:pt x="2268" y="65"/>
                  </a:lnTo>
                  <a:lnTo>
                    <a:pt x="2246" y="18"/>
                  </a:lnTo>
                  <a:lnTo>
                    <a:pt x="2224" y="0"/>
                  </a:lnTo>
                  <a:lnTo>
                    <a:pt x="2185" y="3"/>
                  </a:lnTo>
                  <a:lnTo>
                    <a:pt x="2156" y="16"/>
                  </a:lnTo>
                  <a:lnTo>
                    <a:pt x="2126" y="22"/>
                  </a:lnTo>
                  <a:lnTo>
                    <a:pt x="2081" y="49"/>
                  </a:lnTo>
                  <a:lnTo>
                    <a:pt x="2048" y="64"/>
                  </a:lnTo>
                  <a:lnTo>
                    <a:pt x="2018" y="76"/>
                  </a:lnTo>
                  <a:lnTo>
                    <a:pt x="1986" y="96"/>
                  </a:lnTo>
                  <a:lnTo>
                    <a:pt x="1896" y="102"/>
                  </a:lnTo>
                  <a:lnTo>
                    <a:pt x="1794" y="102"/>
                  </a:lnTo>
                  <a:lnTo>
                    <a:pt x="1692" y="102"/>
                  </a:lnTo>
                  <a:lnTo>
                    <a:pt x="1644" y="102"/>
                  </a:lnTo>
                  <a:lnTo>
                    <a:pt x="1602" y="96"/>
                  </a:lnTo>
                  <a:lnTo>
                    <a:pt x="1560" y="91"/>
                  </a:lnTo>
                  <a:lnTo>
                    <a:pt x="1524" y="86"/>
                  </a:lnTo>
                  <a:lnTo>
                    <a:pt x="1506" y="86"/>
                  </a:lnTo>
                  <a:lnTo>
                    <a:pt x="1494" y="81"/>
                  </a:lnTo>
                  <a:lnTo>
                    <a:pt x="1482" y="76"/>
                  </a:lnTo>
                  <a:lnTo>
                    <a:pt x="1476" y="70"/>
                  </a:lnTo>
                  <a:lnTo>
                    <a:pt x="1458" y="65"/>
                  </a:lnTo>
                  <a:lnTo>
                    <a:pt x="1440" y="55"/>
                  </a:lnTo>
                  <a:lnTo>
                    <a:pt x="1428" y="50"/>
                  </a:lnTo>
                  <a:lnTo>
                    <a:pt x="1410" y="50"/>
                  </a:lnTo>
                  <a:lnTo>
                    <a:pt x="1398" y="44"/>
                  </a:lnTo>
                  <a:lnTo>
                    <a:pt x="1386" y="44"/>
                  </a:lnTo>
                  <a:lnTo>
                    <a:pt x="1374" y="44"/>
                  </a:lnTo>
                  <a:lnTo>
                    <a:pt x="1356" y="44"/>
                  </a:lnTo>
                  <a:lnTo>
                    <a:pt x="1344" y="44"/>
                  </a:lnTo>
                  <a:lnTo>
                    <a:pt x="1332" y="50"/>
                  </a:lnTo>
                  <a:lnTo>
                    <a:pt x="1308" y="55"/>
                  </a:lnTo>
                  <a:lnTo>
                    <a:pt x="1260" y="70"/>
                  </a:lnTo>
                  <a:lnTo>
                    <a:pt x="1218" y="86"/>
                  </a:lnTo>
                  <a:lnTo>
                    <a:pt x="1176" y="96"/>
                  </a:lnTo>
                  <a:lnTo>
                    <a:pt x="1140" y="107"/>
                  </a:lnTo>
                  <a:lnTo>
                    <a:pt x="1098" y="117"/>
                  </a:lnTo>
                  <a:lnTo>
                    <a:pt x="1062" y="128"/>
                  </a:lnTo>
                  <a:lnTo>
                    <a:pt x="1020" y="133"/>
                  </a:lnTo>
                  <a:lnTo>
                    <a:pt x="948" y="143"/>
                  </a:lnTo>
                  <a:lnTo>
                    <a:pt x="882" y="149"/>
                  </a:lnTo>
                  <a:lnTo>
                    <a:pt x="822" y="149"/>
                  </a:lnTo>
                  <a:lnTo>
                    <a:pt x="762" y="143"/>
                  </a:lnTo>
                  <a:lnTo>
                    <a:pt x="708" y="138"/>
                  </a:lnTo>
                  <a:lnTo>
                    <a:pt x="654" y="128"/>
                  </a:lnTo>
                  <a:lnTo>
                    <a:pt x="612" y="117"/>
                  </a:lnTo>
                  <a:lnTo>
                    <a:pt x="570" y="107"/>
                  </a:lnTo>
                  <a:lnTo>
                    <a:pt x="534" y="96"/>
                  </a:lnTo>
                  <a:lnTo>
                    <a:pt x="504" y="86"/>
                  </a:lnTo>
                  <a:lnTo>
                    <a:pt x="480" y="76"/>
                  </a:lnTo>
                  <a:lnTo>
                    <a:pt x="462" y="65"/>
                  </a:lnTo>
                  <a:lnTo>
                    <a:pt x="444" y="55"/>
                  </a:lnTo>
                  <a:lnTo>
                    <a:pt x="426" y="44"/>
                  </a:lnTo>
                  <a:lnTo>
                    <a:pt x="408" y="34"/>
                  </a:lnTo>
                  <a:lnTo>
                    <a:pt x="402" y="34"/>
                  </a:lnTo>
                  <a:lnTo>
                    <a:pt x="396" y="34"/>
                  </a:lnTo>
                  <a:lnTo>
                    <a:pt x="390" y="34"/>
                  </a:lnTo>
                  <a:lnTo>
                    <a:pt x="390" y="34"/>
                  </a:lnTo>
                  <a:lnTo>
                    <a:pt x="384" y="34"/>
                  </a:lnTo>
                  <a:lnTo>
                    <a:pt x="378" y="39"/>
                  </a:lnTo>
                  <a:lnTo>
                    <a:pt x="372" y="44"/>
                  </a:lnTo>
                  <a:lnTo>
                    <a:pt x="360" y="55"/>
                  </a:lnTo>
                  <a:lnTo>
                    <a:pt x="348" y="65"/>
                  </a:lnTo>
                  <a:lnTo>
                    <a:pt x="342" y="70"/>
                  </a:lnTo>
                  <a:lnTo>
                    <a:pt x="336" y="76"/>
                  </a:lnTo>
                  <a:lnTo>
                    <a:pt x="324" y="86"/>
                  </a:lnTo>
                  <a:lnTo>
                    <a:pt x="306" y="91"/>
                  </a:lnTo>
                  <a:lnTo>
                    <a:pt x="288" y="96"/>
                  </a:lnTo>
                  <a:lnTo>
                    <a:pt x="264" y="102"/>
                  </a:lnTo>
                  <a:lnTo>
                    <a:pt x="240" y="107"/>
                  </a:lnTo>
                  <a:lnTo>
                    <a:pt x="216" y="112"/>
                  </a:lnTo>
                  <a:lnTo>
                    <a:pt x="192" y="112"/>
                  </a:lnTo>
                  <a:lnTo>
                    <a:pt x="168" y="117"/>
                  </a:lnTo>
                  <a:lnTo>
                    <a:pt x="145" y="117"/>
                  </a:lnTo>
                  <a:lnTo>
                    <a:pt x="120" y="117"/>
                  </a:lnTo>
                  <a:lnTo>
                    <a:pt x="90" y="112"/>
                  </a:lnTo>
                  <a:lnTo>
                    <a:pt x="66" y="112"/>
                  </a:lnTo>
                  <a:lnTo>
                    <a:pt x="42" y="107"/>
                  </a:lnTo>
                  <a:lnTo>
                    <a:pt x="24" y="102"/>
                  </a:lnTo>
                  <a:lnTo>
                    <a:pt x="0" y="96"/>
                  </a:lnTo>
                  <a:lnTo>
                    <a:pt x="0" y="445"/>
                  </a:lnTo>
                  <a:lnTo>
                    <a:pt x="5760" y="445"/>
                  </a:lnTo>
                  <a:lnTo>
                    <a:pt x="5760" y="445"/>
                  </a:lnTo>
                  <a:lnTo>
                    <a:pt x="5760" y="445"/>
                  </a:lnTo>
                </a:path>
              </a:pathLst>
            </a:custGeom>
            <a:solidFill>
              <a:schemeClr val="accent2">
                <a:alpha val="50000"/>
              </a:schemeClr>
            </a:solidFill>
            <a:ln w="9525">
              <a:noFill/>
              <a:prstDash val="solid"/>
              <a:round/>
              <a:headEnd/>
              <a:tailEnd/>
            </a:ln>
          </p:spPr>
          <p:txBody>
            <a:bodyPr/>
            <a:lstStyle/>
            <a:p>
              <a:pPr eaLnBrk="0" hangingPunct="0"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45079" name="Freeform 23"/>
            <p:cNvSpPr>
              <a:spLocks/>
            </p:cNvSpPr>
            <p:nvPr userDrawn="1"/>
          </p:nvSpPr>
          <p:spPr bwMode="hidden">
            <a:xfrm>
              <a:off x="0" y="3867"/>
              <a:ext cx="5770" cy="174"/>
            </a:xfrm>
            <a:custGeom>
              <a:avLst/>
              <a:gdLst/>
              <a:ahLst/>
              <a:cxnLst>
                <a:cxn ang="0">
                  <a:pos x="4993" y="66"/>
                </a:cxn>
                <a:cxn ang="0">
                  <a:pos x="4771" y="132"/>
                </a:cxn>
                <a:cxn ang="0">
                  <a:pos x="4640" y="96"/>
                </a:cxn>
                <a:cxn ang="0">
                  <a:pos x="4598" y="36"/>
                </a:cxn>
                <a:cxn ang="0">
                  <a:pos x="4478" y="30"/>
                </a:cxn>
                <a:cxn ang="0">
                  <a:pos x="4186" y="108"/>
                </a:cxn>
                <a:cxn ang="0">
                  <a:pos x="3815" y="120"/>
                </a:cxn>
                <a:cxn ang="0">
                  <a:pos x="3617" y="72"/>
                </a:cxn>
                <a:cxn ang="0">
                  <a:pos x="3510" y="60"/>
                </a:cxn>
                <a:cxn ang="0">
                  <a:pos x="3336" y="96"/>
                </a:cxn>
                <a:cxn ang="0">
                  <a:pos x="2846" y="150"/>
                </a:cxn>
                <a:cxn ang="0">
                  <a:pos x="2703" y="96"/>
                </a:cxn>
                <a:cxn ang="0">
                  <a:pos x="2619" y="90"/>
                </a:cxn>
                <a:cxn ang="0">
                  <a:pos x="2416" y="132"/>
                </a:cxn>
                <a:cxn ang="0">
                  <a:pos x="2278" y="84"/>
                </a:cxn>
                <a:cxn ang="0">
                  <a:pos x="2151" y="36"/>
                </a:cxn>
                <a:cxn ang="0">
                  <a:pos x="1947" y="120"/>
                </a:cxn>
                <a:cxn ang="0">
                  <a:pos x="1525" y="102"/>
                </a:cxn>
                <a:cxn ang="0">
                  <a:pos x="1429" y="60"/>
                </a:cxn>
                <a:cxn ang="0">
                  <a:pos x="1333" y="60"/>
                </a:cxn>
                <a:cxn ang="0">
                  <a:pos x="1058" y="150"/>
                </a:cxn>
                <a:cxn ang="0">
                  <a:pos x="652" y="150"/>
                </a:cxn>
                <a:cxn ang="0">
                  <a:pos x="442" y="66"/>
                </a:cxn>
                <a:cxn ang="0">
                  <a:pos x="377" y="48"/>
                </a:cxn>
                <a:cxn ang="0">
                  <a:pos x="305" y="108"/>
                </a:cxn>
                <a:cxn ang="0">
                  <a:pos x="144" y="138"/>
                </a:cxn>
                <a:cxn ang="0">
                  <a:pos x="0" y="96"/>
                </a:cxn>
                <a:cxn ang="0">
                  <a:pos x="167" y="120"/>
                </a:cxn>
                <a:cxn ang="0">
                  <a:pos x="323" y="84"/>
                </a:cxn>
                <a:cxn ang="0">
                  <a:pos x="383" y="24"/>
                </a:cxn>
                <a:cxn ang="0">
                  <a:pos x="460" y="60"/>
                </a:cxn>
                <a:cxn ang="0">
                  <a:pos x="706" y="144"/>
                </a:cxn>
                <a:cxn ang="0">
                  <a:pos x="1100" y="120"/>
                </a:cxn>
                <a:cxn ang="0">
                  <a:pos x="1345" y="36"/>
                </a:cxn>
                <a:cxn ang="0">
                  <a:pos x="1441" y="48"/>
                </a:cxn>
                <a:cxn ang="0">
                  <a:pos x="1561" y="90"/>
                </a:cxn>
                <a:cxn ang="0">
                  <a:pos x="1971" y="96"/>
                </a:cxn>
                <a:cxn ang="0">
                  <a:pos x="2235" y="3"/>
                </a:cxn>
                <a:cxn ang="0">
                  <a:pos x="2350" y="102"/>
                </a:cxn>
                <a:cxn ang="0">
                  <a:pos x="2559" y="96"/>
                </a:cxn>
                <a:cxn ang="0">
                  <a:pos x="2715" y="24"/>
                </a:cxn>
                <a:cxn ang="0">
                  <a:pos x="2792" y="132"/>
                </a:cxn>
                <a:cxn ang="0">
                  <a:pos x="3127" y="102"/>
                </a:cxn>
                <a:cxn ang="0">
                  <a:pos x="3486" y="48"/>
                </a:cxn>
                <a:cxn ang="0">
                  <a:pos x="3582" y="42"/>
                </a:cxn>
                <a:cxn ang="0">
                  <a:pos x="3731" y="90"/>
                </a:cxn>
                <a:cxn ang="0">
                  <a:pos x="4078" y="102"/>
                </a:cxn>
                <a:cxn ang="0">
                  <a:pos x="4419" y="30"/>
                </a:cxn>
                <a:cxn ang="0">
                  <a:pos x="4574" y="6"/>
                </a:cxn>
                <a:cxn ang="0">
                  <a:pos x="4628" y="60"/>
                </a:cxn>
                <a:cxn ang="0">
                  <a:pos x="4724" y="108"/>
                </a:cxn>
                <a:cxn ang="0">
                  <a:pos x="4927" y="84"/>
                </a:cxn>
                <a:cxn ang="0">
                  <a:pos x="5118" y="14"/>
                </a:cxn>
                <a:cxn ang="0">
                  <a:pos x="5280" y="9"/>
                </a:cxn>
                <a:cxn ang="0">
                  <a:pos x="5453" y="36"/>
                </a:cxn>
                <a:cxn ang="0">
                  <a:pos x="5465" y="72"/>
                </a:cxn>
                <a:cxn ang="0">
                  <a:pos x="5656" y="90"/>
                </a:cxn>
                <a:cxn ang="0">
                  <a:pos x="5710" y="102"/>
                </a:cxn>
                <a:cxn ang="0">
                  <a:pos x="5477" y="90"/>
                </a:cxn>
                <a:cxn ang="0">
                  <a:pos x="5453" y="60"/>
                </a:cxn>
                <a:cxn ang="0">
                  <a:pos x="5393" y="30"/>
                </a:cxn>
                <a:cxn ang="0">
                  <a:pos x="5219" y="24"/>
                </a:cxn>
              </a:cxnLst>
              <a:rect l="0" t="0" r="r" b="b"/>
              <a:pathLst>
                <a:path w="5770" h="174">
                  <a:moveTo>
                    <a:pt x="5151" y="24"/>
                  </a:moveTo>
                  <a:lnTo>
                    <a:pt x="5127" y="26"/>
                  </a:lnTo>
                  <a:lnTo>
                    <a:pt x="5082" y="30"/>
                  </a:lnTo>
                  <a:lnTo>
                    <a:pt x="5049" y="38"/>
                  </a:lnTo>
                  <a:lnTo>
                    <a:pt x="5029" y="48"/>
                  </a:lnTo>
                  <a:lnTo>
                    <a:pt x="5017" y="54"/>
                  </a:lnTo>
                  <a:lnTo>
                    <a:pt x="4993" y="66"/>
                  </a:lnTo>
                  <a:lnTo>
                    <a:pt x="4957" y="84"/>
                  </a:lnTo>
                  <a:lnTo>
                    <a:pt x="4927" y="102"/>
                  </a:lnTo>
                  <a:lnTo>
                    <a:pt x="4891" y="114"/>
                  </a:lnTo>
                  <a:lnTo>
                    <a:pt x="4861" y="120"/>
                  </a:lnTo>
                  <a:lnTo>
                    <a:pt x="4831" y="126"/>
                  </a:lnTo>
                  <a:lnTo>
                    <a:pt x="4801" y="132"/>
                  </a:lnTo>
                  <a:lnTo>
                    <a:pt x="4771" y="132"/>
                  </a:lnTo>
                  <a:lnTo>
                    <a:pt x="4748" y="132"/>
                  </a:lnTo>
                  <a:lnTo>
                    <a:pt x="4724" y="126"/>
                  </a:lnTo>
                  <a:lnTo>
                    <a:pt x="4706" y="120"/>
                  </a:lnTo>
                  <a:lnTo>
                    <a:pt x="4682" y="114"/>
                  </a:lnTo>
                  <a:lnTo>
                    <a:pt x="4670" y="108"/>
                  </a:lnTo>
                  <a:lnTo>
                    <a:pt x="4652" y="102"/>
                  </a:lnTo>
                  <a:lnTo>
                    <a:pt x="4640" y="96"/>
                  </a:lnTo>
                  <a:lnTo>
                    <a:pt x="4634" y="84"/>
                  </a:lnTo>
                  <a:lnTo>
                    <a:pt x="4628" y="78"/>
                  </a:lnTo>
                  <a:lnTo>
                    <a:pt x="4622" y="66"/>
                  </a:lnTo>
                  <a:lnTo>
                    <a:pt x="4616" y="54"/>
                  </a:lnTo>
                  <a:lnTo>
                    <a:pt x="4610" y="48"/>
                  </a:lnTo>
                  <a:lnTo>
                    <a:pt x="4604" y="42"/>
                  </a:lnTo>
                  <a:lnTo>
                    <a:pt x="4598" y="36"/>
                  </a:lnTo>
                  <a:lnTo>
                    <a:pt x="4586" y="30"/>
                  </a:lnTo>
                  <a:lnTo>
                    <a:pt x="4574" y="24"/>
                  </a:lnTo>
                  <a:lnTo>
                    <a:pt x="4562" y="18"/>
                  </a:lnTo>
                  <a:lnTo>
                    <a:pt x="4544" y="18"/>
                  </a:lnTo>
                  <a:lnTo>
                    <a:pt x="4526" y="18"/>
                  </a:lnTo>
                  <a:lnTo>
                    <a:pt x="4502" y="24"/>
                  </a:lnTo>
                  <a:lnTo>
                    <a:pt x="4478" y="30"/>
                  </a:lnTo>
                  <a:lnTo>
                    <a:pt x="4449" y="36"/>
                  </a:lnTo>
                  <a:lnTo>
                    <a:pt x="4419" y="48"/>
                  </a:lnTo>
                  <a:lnTo>
                    <a:pt x="4383" y="60"/>
                  </a:lnTo>
                  <a:lnTo>
                    <a:pt x="4341" y="72"/>
                  </a:lnTo>
                  <a:lnTo>
                    <a:pt x="4287" y="90"/>
                  </a:lnTo>
                  <a:lnTo>
                    <a:pt x="4239" y="96"/>
                  </a:lnTo>
                  <a:lnTo>
                    <a:pt x="4186" y="108"/>
                  </a:lnTo>
                  <a:lnTo>
                    <a:pt x="4132" y="114"/>
                  </a:lnTo>
                  <a:lnTo>
                    <a:pt x="4078" y="120"/>
                  </a:lnTo>
                  <a:lnTo>
                    <a:pt x="4024" y="120"/>
                  </a:lnTo>
                  <a:lnTo>
                    <a:pt x="3970" y="120"/>
                  </a:lnTo>
                  <a:lnTo>
                    <a:pt x="3916" y="120"/>
                  </a:lnTo>
                  <a:lnTo>
                    <a:pt x="3863" y="120"/>
                  </a:lnTo>
                  <a:lnTo>
                    <a:pt x="3815" y="120"/>
                  </a:lnTo>
                  <a:lnTo>
                    <a:pt x="3767" y="114"/>
                  </a:lnTo>
                  <a:lnTo>
                    <a:pt x="3731" y="108"/>
                  </a:lnTo>
                  <a:lnTo>
                    <a:pt x="3689" y="96"/>
                  </a:lnTo>
                  <a:lnTo>
                    <a:pt x="3659" y="90"/>
                  </a:lnTo>
                  <a:lnTo>
                    <a:pt x="3647" y="84"/>
                  </a:lnTo>
                  <a:lnTo>
                    <a:pt x="3635" y="78"/>
                  </a:lnTo>
                  <a:lnTo>
                    <a:pt x="3617" y="72"/>
                  </a:lnTo>
                  <a:lnTo>
                    <a:pt x="3600" y="60"/>
                  </a:lnTo>
                  <a:lnTo>
                    <a:pt x="3582" y="60"/>
                  </a:lnTo>
                  <a:lnTo>
                    <a:pt x="3564" y="54"/>
                  </a:lnTo>
                  <a:lnTo>
                    <a:pt x="3546" y="54"/>
                  </a:lnTo>
                  <a:lnTo>
                    <a:pt x="3534" y="54"/>
                  </a:lnTo>
                  <a:lnTo>
                    <a:pt x="3522" y="60"/>
                  </a:lnTo>
                  <a:lnTo>
                    <a:pt x="3510" y="60"/>
                  </a:lnTo>
                  <a:lnTo>
                    <a:pt x="3498" y="66"/>
                  </a:lnTo>
                  <a:lnTo>
                    <a:pt x="3486" y="66"/>
                  </a:lnTo>
                  <a:lnTo>
                    <a:pt x="3474" y="78"/>
                  </a:lnTo>
                  <a:lnTo>
                    <a:pt x="3462" y="84"/>
                  </a:lnTo>
                  <a:lnTo>
                    <a:pt x="3456" y="84"/>
                  </a:lnTo>
                  <a:lnTo>
                    <a:pt x="3426" y="90"/>
                  </a:lnTo>
                  <a:lnTo>
                    <a:pt x="3336" y="96"/>
                  </a:lnTo>
                  <a:lnTo>
                    <a:pt x="3205" y="108"/>
                  </a:lnTo>
                  <a:lnTo>
                    <a:pt x="3127" y="120"/>
                  </a:lnTo>
                  <a:lnTo>
                    <a:pt x="3049" y="132"/>
                  </a:lnTo>
                  <a:lnTo>
                    <a:pt x="2972" y="144"/>
                  </a:lnTo>
                  <a:lnTo>
                    <a:pt x="2906" y="150"/>
                  </a:lnTo>
                  <a:lnTo>
                    <a:pt x="2870" y="150"/>
                  </a:lnTo>
                  <a:lnTo>
                    <a:pt x="2846" y="150"/>
                  </a:lnTo>
                  <a:lnTo>
                    <a:pt x="2816" y="150"/>
                  </a:lnTo>
                  <a:lnTo>
                    <a:pt x="2792" y="150"/>
                  </a:lnTo>
                  <a:lnTo>
                    <a:pt x="2768" y="144"/>
                  </a:lnTo>
                  <a:lnTo>
                    <a:pt x="2744" y="138"/>
                  </a:lnTo>
                  <a:lnTo>
                    <a:pt x="2727" y="132"/>
                  </a:lnTo>
                  <a:lnTo>
                    <a:pt x="2709" y="126"/>
                  </a:lnTo>
                  <a:lnTo>
                    <a:pt x="2703" y="96"/>
                  </a:lnTo>
                  <a:lnTo>
                    <a:pt x="2703" y="78"/>
                  </a:lnTo>
                  <a:lnTo>
                    <a:pt x="2709" y="42"/>
                  </a:lnTo>
                  <a:lnTo>
                    <a:pt x="2697" y="36"/>
                  </a:lnTo>
                  <a:lnTo>
                    <a:pt x="2673" y="42"/>
                  </a:lnTo>
                  <a:lnTo>
                    <a:pt x="2661" y="60"/>
                  </a:lnTo>
                  <a:lnTo>
                    <a:pt x="2643" y="72"/>
                  </a:lnTo>
                  <a:lnTo>
                    <a:pt x="2619" y="90"/>
                  </a:lnTo>
                  <a:lnTo>
                    <a:pt x="2595" y="102"/>
                  </a:lnTo>
                  <a:lnTo>
                    <a:pt x="2559" y="114"/>
                  </a:lnTo>
                  <a:lnTo>
                    <a:pt x="2541" y="114"/>
                  </a:lnTo>
                  <a:lnTo>
                    <a:pt x="2511" y="120"/>
                  </a:lnTo>
                  <a:lnTo>
                    <a:pt x="2481" y="126"/>
                  </a:lnTo>
                  <a:lnTo>
                    <a:pt x="2446" y="126"/>
                  </a:lnTo>
                  <a:lnTo>
                    <a:pt x="2416" y="132"/>
                  </a:lnTo>
                  <a:lnTo>
                    <a:pt x="2380" y="126"/>
                  </a:lnTo>
                  <a:lnTo>
                    <a:pt x="2350" y="120"/>
                  </a:lnTo>
                  <a:lnTo>
                    <a:pt x="2326" y="108"/>
                  </a:lnTo>
                  <a:lnTo>
                    <a:pt x="2308" y="102"/>
                  </a:lnTo>
                  <a:lnTo>
                    <a:pt x="2296" y="96"/>
                  </a:lnTo>
                  <a:lnTo>
                    <a:pt x="2290" y="90"/>
                  </a:lnTo>
                  <a:lnTo>
                    <a:pt x="2278" y="84"/>
                  </a:lnTo>
                  <a:lnTo>
                    <a:pt x="2272" y="78"/>
                  </a:lnTo>
                  <a:lnTo>
                    <a:pt x="2250" y="57"/>
                  </a:lnTo>
                  <a:lnTo>
                    <a:pt x="2243" y="35"/>
                  </a:lnTo>
                  <a:lnTo>
                    <a:pt x="2228" y="18"/>
                  </a:lnTo>
                  <a:lnTo>
                    <a:pt x="2208" y="18"/>
                  </a:lnTo>
                  <a:lnTo>
                    <a:pt x="2172" y="24"/>
                  </a:lnTo>
                  <a:lnTo>
                    <a:pt x="2151" y="36"/>
                  </a:lnTo>
                  <a:lnTo>
                    <a:pt x="2127" y="51"/>
                  </a:lnTo>
                  <a:lnTo>
                    <a:pt x="2097" y="60"/>
                  </a:lnTo>
                  <a:lnTo>
                    <a:pt x="2073" y="72"/>
                  </a:lnTo>
                  <a:lnTo>
                    <a:pt x="2046" y="87"/>
                  </a:lnTo>
                  <a:lnTo>
                    <a:pt x="2007" y="102"/>
                  </a:lnTo>
                  <a:lnTo>
                    <a:pt x="1977" y="114"/>
                  </a:lnTo>
                  <a:lnTo>
                    <a:pt x="1947" y="120"/>
                  </a:lnTo>
                  <a:lnTo>
                    <a:pt x="1895" y="120"/>
                  </a:lnTo>
                  <a:lnTo>
                    <a:pt x="1794" y="120"/>
                  </a:lnTo>
                  <a:lnTo>
                    <a:pt x="1692" y="120"/>
                  </a:lnTo>
                  <a:lnTo>
                    <a:pt x="1644" y="120"/>
                  </a:lnTo>
                  <a:lnTo>
                    <a:pt x="1602" y="114"/>
                  </a:lnTo>
                  <a:lnTo>
                    <a:pt x="1561" y="108"/>
                  </a:lnTo>
                  <a:lnTo>
                    <a:pt x="1525" y="102"/>
                  </a:lnTo>
                  <a:lnTo>
                    <a:pt x="1507" y="102"/>
                  </a:lnTo>
                  <a:lnTo>
                    <a:pt x="1495" y="96"/>
                  </a:lnTo>
                  <a:lnTo>
                    <a:pt x="1483" y="90"/>
                  </a:lnTo>
                  <a:lnTo>
                    <a:pt x="1477" y="84"/>
                  </a:lnTo>
                  <a:lnTo>
                    <a:pt x="1459" y="78"/>
                  </a:lnTo>
                  <a:lnTo>
                    <a:pt x="1441" y="66"/>
                  </a:lnTo>
                  <a:lnTo>
                    <a:pt x="1429" y="60"/>
                  </a:lnTo>
                  <a:lnTo>
                    <a:pt x="1411" y="60"/>
                  </a:lnTo>
                  <a:lnTo>
                    <a:pt x="1399" y="54"/>
                  </a:lnTo>
                  <a:lnTo>
                    <a:pt x="1387" y="54"/>
                  </a:lnTo>
                  <a:lnTo>
                    <a:pt x="1375" y="54"/>
                  </a:lnTo>
                  <a:lnTo>
                    <a:pt x="1357" y="54"/>
                  </a:lnTo>
                  <a:lnTo>
                    <a:pt x="1345" y="54"/>
                  </a:lnTo>
                  <a:lnTo>
                    <a:pt x="1333" y="60"/>
                  </a:lnTo>
                  <a:lnTo>
                    <a:pt x="1309" y="66"/>
                  </a:lnTo>
                  <a:lnTo>
                    <a:pt x="1262" y="84"/>
                  </a:lnTo>
                  <a:lnTo>
                    <a:pt x="1220" y="102"/>
                  </a:lnTo>
                  <a:lnTo>
                    <a:pt x="1178" y="114"/>
                  </a:lnTo>
                  <a:lnTo>
                    <a:pt x="1142" y="126"/>
                  </a:lnTo>
                  <a:lnTo>
                    <a:pt x="1100" y="138"/>
                  </a:lnTo>
                  <a:lnTo>
                    <a:pt x="1058" y="150"/>
                  </a:lnTo>
                  <a:lnTo>
                    <a:pt x="1016" y="156"/>
                  </a:lnTo>
                  <a:lnTo>
                    <a:pt x="945" y="168"/>
                  </a:lnTo>
                  <a:lnTo>
                    <a:pt x="879" y="174"/>
                  </a:lnTo>
                  <a:lnTo>
                    <a:pt x="819" y="174"/>
                  </a:lnTo>
                  <a:lnTo>
                    <a:pt x="759" y="168"/>
                  </a:lnTo>
                  <a:lnTo>
                    <a:pt x="706" y="162"/>
                  </a:lnTo>
                  <a:lnTo>
                    <a:pt x="652" y="150"/>
                  </a:lnTo>
                  <a:lnTo>
                    <a:pt x="610" y="138"/>
                  </a:lnTo>
                  <a:lnTo>
                    <a:pt x="568" y="126"/>
                  </a:lnTo>
                  <a:lnTo>
                    <a:pt x="532" y="114"/>
                  </a:lnTo>
                  <a:lnTo>
                    <a:pt x="502" y="102"/>
                  </a:lnTo>
                  <a:lnTo>
                    <a:pt x="478" y="90"/>
                  </a:lnTo>
                  <a:lnTo>
                    <a:pt x="460" y="78"/>
                  </a:lnTo>
                  <a:lnTo>
                    <a:pt x="442" y="66"/>
                  </a:lnTo>
                  <a:lnTo>
                    <a:pt x="425" y="54"/>
                  </a:lnTo>
                  <a:lnTo>
                    <a:pt x="407" y="42"/>
                  </a:lnTo>
                  <a:lnTo>
                    <a:pt x="401" y="42"/>
                  </a:lnTo>
                  <a:lnTo>
                    <a:pt x="395" y="42"/>
                  </a:lnTo>
                  <a:lnTo>
                    <a:pt x="389" y="42"/>
                  </a:lnTo>
                  <a:lnTo>
                    <a:pt x="383" y="42"/>
                  </a:lnTo>
                  <a:lnTo>
                    <a:pt x="377" y="48"/>
                  </a:lnTo>
                  <a:lnTo>
                    <a:pt x="371" y="54"/>
                  </a:lnTo>
                  <a:lnTo>
                    <a:pt x="359" y="66"/>
                  </a:lnTo>
                  <a:lnTo>
                    <a:pt x="347" y="78"/>
                  </a:lnTo>
                  <a:lnTo>
                    <a:pt x="341" y="84"/>
                  </a:lnTo>
                  <a:lnTo>
                    <a:pt x="335" y="90"/>
                  </a:lnTo>
                  <a:lnTo>
                    <a:pt x="323" y="102"/>
                  </a:lnTo>
                  <a:lnTo>
                    <a:pt x="305" y="108"/>
                  </a:lnTo>
                  <a:lnTo>
                    <a:pt x="287" y="114"/>
                  </a:lnTo>
                  <a:lnTo>
                    <a:pt x="263" y="120"/>
                  </a:lnTo>
                  <a:lnTo>
                    <a:pt x="239" y="126"/>
                  </a:lnTo>
                  <a:lnTo>
                    <a:pt x="215" y="132"/>
                  </a:lnTo>
                  <a:lnTo>
                    <a:pt x="191" y="132"/>
                  </a:lnTo>
                  <a:lnTo>
                    <a:pt x="167" y="138"/>
                  </a:lnTo>
                  <a:lnTo>
                    <a:pt x="144" y="138"/>
                  </a:lnTo>
                  <a:lnTo>
                    <a:pt x="120" y="138"/>
                  </a:lnTo>
                  <a:lnTo>
                    <a:pt x="90" y="132"/>
                  </a:lnTo>
                  <a:lnTo>
                    <a:pt x="66" y="132"/>
                  </a:lnTo>
                  <a:lnTo>
                    <a:pt x="42" y="126"/>
                  </a:lnTo>
                  <a:lnTo>
                    <a:pt x="24" y="120"/>
                  </a:lnTo>
                  <a:lnTo>
                    <a:pt x="0" y="114"/>
                  </a:lnTo>
                  <a:lnTo>
                    <a:pt x="0" y="96"/>
                  </a:lnTo>
                  <a:lnTo>
                    <a:pt x="24" y="102"/>
                  </a:lnTo>
                  <a:lnTo>
                    <a:pt x="42" y="108"/>
                  </a:lnTo>
                  <a:lnTo>
                    <a:pt x="66" y="114"/>
                  </a:lnTo>
                  <a:lnTo>
                    <a:pt x="90" y="114"/>
                  </a:lnTo>
                  <a:lnTo>
                    <a:pt x="120" y="120"/>
                  </a:lnTo>
                  <a:lnTo>
                    <a:pt x="144" y="120"/>
                  </a:lnTo>
                  <a:lnTo>
                    <a:pt x="167" y="120"/>
                  </a:lnTo>
                  <a:lnTo>
                    <a:pt x="191" y="114"/>
                  </a:lnTo>
                  <a:lnTo>
                    <a:pt x="215" y="114"/>
                  </a:lnTo>
                  <a:lnTo>
                    <a:pt x="239" y="108"/>
                  </a:lnTo>
                  <a:lnTo>
                    <a:pt x="263" y="102"/>
                  </a:lnTo>
                  <a:lnTo>
                    <a:pt x="287" y="96"/>
                  </a:lnTo>
                  <a:lnTo>
                    <a:pt x="305" y="90"/>
                  </a:lnTo>
                  <a:lnTo>
                    <a:pt x="323" y="84"/>
                  </a:lnTo>
                  <a:lnTo>
                    <a:pt x="335" y="72"/>
                  </a:lnTo>
                  <a:lnTo>
                    <a:pt x="341" y="66"/>
                  </a:lnTo>
                  <a:lnTo>
                    <a:pt x="347" y="60"/>
                  </a:lnTo>
                  <a:lnTo>
                    <a:pt x="359" y="48"/>
                  </a:lnTo>
                  <a:lnTo>
                    <a:pt x="371" y="36"/>
                  </a:lnTo>
                  <a:lnTo>
                    <a:pt x="377" y="30"/>
                  </a:lnTo>
                  <a:lnTo>
                    <a:pt x="383" y="24"/>
                  </a:lnTo>
                  <a:lnTo>
                    <a:pt x="389" y="24"/>
                  </a:lnTo>
                  <a:lnTo>
                    <a:pt x="395" y="24"/>
                  </a:lnTo>
                  <a:lnTo>
                    <a:pt x="401" y="24"/>
                  </a:lnTo>
                  <a:lnTo>
                    <a:pt x="407" y="24"/>
                  </a:lnTo>
                  <a:lnTo>
                    <a:pt x="425" y="36"/>
                  </a:lnTo>
                  <a:lnTo>
                    <a:pt x="442" y="48"/>
                  </a:lnTo>
                  <a:lnTo>
                    <a:pt x="460" y="60"/>
                  </a:lnTo>
                  <a:lnTo>
                    <a:pt x="478" y="72"/>
                  </a:lnTo>
                  <a:lnTo>
                    <a:pt x="502" y="84"/>
                  </a:lnTo>
                  <a:lnTo>
                    <a:pt x="532" y="96"/>
                  </a:lnTo>
                  <a:lnTo>
                    <a:pt x="568" y="108"/>
                  </a:lnTo>
                  <a:lnTo>
                    <a:pt x="610" y="120"/>
                  </a:lnTo>
                  <a:lnTo>
                    <a:pt x="652" y="132"/>
                  </a:lnTo>
                  <a:lnTo>
                    <a:pt x="706" y="144"/>
                  </a:lnTo>
                  <a:lnTo>
                    <a:pt x="759" y="150"/>
                  </a:lnTo>
                  <a:lnTo>
                    <a:pt x="819" y="156"/>
                  </a:lnTo>
                  <a:lnTo>
                    <a:pt x="879" y="156"/>
                  </a:lnTo>
                  <a:lnTo>
                    <a:pt x="945" y="150"/>
                  </a:lnTo>
                  <a:lnTo>
                    <a:pt x="1016" y="138"/>
                  </a:lnTo>
                  <a:lnTo>
                    <a:pt x="1058" y="132"/>
                  </a:lnTo>
                  <a:lnTo>
                    <a:pt x="1100" y="120"/>
                  </a:lnTo>
                  <a:lnTo>
                    <a:pt x="1142" y="108"/>
                  </a:lnTo>
                  <a:lnTo>
                    <a:pt x="1178" y="96"/>
                  </a:lnTo>
                  <a:lnTo>
                    <a:pt x="1220" y="84"/>
                  </a:lnTo>
                  <a:lnTo>
                    <a:pt x="1262" y="66"/>
                  </a:lnTo>
                  <a:lnTo>
                    <a:pt x="1309" y="48"/>
                  </a:lnTo>
                  <a:lnTo>
                    <a:pt x="1333" y="42"/>
                  </a:lnTo>
                  <a:lnTo>
                    <a:pt x="1345" y="36"/>
                  </a:lnTo>
                  <a:lnTo>
                    <a:pt x="1357" y="36"/>
                  </a:lnTo>
                  <a:lnTo>
                    <a:pt x="1375" y="36"/>
                  </a:lnTo>
                  <a:lnTo>
                    <a:pt x="1387" y="36"/>
                  </a:lnTo>
                  <a:lnTo>
                    <a:pt x="1399" y="36"/>
                  </a:lnTo>
                  <a:lnTo>
                    <a:pt x="1411" y="42"/>
                  </a:lnTo>
                  <a:lnTo>
                    <a:pt x="1429" y="42"/>
                  </a:lnTo>
                  <a:lnTo>
                    <a:pt x="1441" y="48"/>
                  </a:lnTo>
                  <a:lnTo>
                    <a:pt x="1459" y="60"/>
                  </a:lnTo>
                  <a:lnTo>
                    <a:pt x="1477" y="66"/>
                  </a:lnTo>
                  <a:lnTo>
                    <a:pt x="1483" y="72"/>
                  </a:lnTo>
                  <a:lnTo>
                    <a:pt x="1495" y="78"/>
                  </a:lnTo>
                  <a:lnTo>
                    <a:pt x="1507" y="84"/>
                  </a:lnTo>
                  <a:lnTo>
                    <a:pt x="1525" y="84"/>
                  </a:lnTo>
                  <a:lnTo>
                    <a:pt x="1561" y="90"/>
                  </a:lnTo>
                  <a:lnTo>
                    <a:pt x="1602" y="96"/>
                  </a:lnTo>
                  <a:lnTo>
                    <a:pt x="1644" y="102"/>
                  </a:lnTo>
                  <a:lnTo>
                    <a:pt x="1692" y="102"/>
                  </a:lnTo>
                  <a:lnTo>
                    <a:pt x="1794" y="102"/>
                  </a:lnTo>
                  <a:lnTo>
                    <a:pt x="1895" y="102"/>
                  </a:lnTo>
                  <a:lnTo>
                    <a:pt x="1938" y="102"/>
                  </a:lnTo>
                  <a:lnTo>
                    <a:pt x="1971" y="96"/>
                  </a:lnTo>
                  <a:lnTo>
                    <a:pt x="2019" y="77"/>
                  </a:lnTo>
                  <a:lnTo>
                    <a:pt x="2063" y="57"/>
                  </a:lnTo>
                  <a:lnTo>
                    <a:pt x="2111" y="38"/>
                  </a:lnTo>
                  <a:lnTo>
                    <a:pt x="2145" y="18"/>
                  </a:lnTo>
                  <a:lnTo>
                    <a:pt x="2172" y="9"/>
                  </a:lnTo>
                  <a:lnTo>
                    <a:pt x="2202" y="0"/>
                  </a:lnTo>
                  <a:lnTo>
                    <a:pt x="2235" y="3"/>
                  </a:lnTo>
                  <a:lnTo>
                    <a:pt x="2250" y="24"/>
                  </a:lnTo>
                  <a:lnTo>
                    <a:pt x="2262" y="51"/>
                  </a:lnTo>
                  <a:lnTo>
                    <a:pt x="2290" y="72"/>
                  </a:lnTo>
                  <a:lnTo>
                    <a:pt x="2296" y="78"/>
                  </a:lnTo>
                  <a:lnTo>
                    <a:pt x="2308" y="84"/>
                  </a:lnTo>
                  <a:lnTo>
                    <a:pt x="2326" y="90"/>
                  </a:lnTo>
                  <a:lnTo>
                    <a:pt x="2350" y="102"/>
                  </a:lnTo>
                  <a:lnTo>
                    <a:pt x="2380" y="108"/>
                  </a:lnTo>
                  <a:lnTo>
                    <a:pt x="2416" y="114"/>
                  </a:lnTo>
                  <a:lnTo>
                    <a:pt x="2446" y="108"/>
                  </a:lnTo>
                  <a:lnTo>
                    <a:pt x="2481" y="108"/>
                  </a:lnTo>
                  <a:lnTo>
                    <a:pt x="2511" y="102"/>
                  </a:lnTo>
                  <a:lnTo>
                    <a:pt x="2541" y="96"/>
                  </a:lnTo>
                  <a:lnTo>
                    <a:pt x="2559" y="96"/>
                  </a:lnTo>
                  <a:lnTo>
                    <a:pt x="2595" y="84"/>
                  </a:lnTo>
                  <a:lnTo>
                    <a:pt x="2619" y="72"/>
                  </a:lnTo>
                  <a:lnTo>
                    <a:pt x="2643" y="54"/>
                  </a:lnTo>
                  <a:lnTo>
                    <a:pt x="2661" y="42"/>
                  </a:lnTo>
                  <a:lnTo>
                    <a:pt x="2673" y="24"/>
                  </a:lnTo>
                  <a:lnTo>
                    <a:pt x="2697" y="18"/>
                  </a:lnTo>
                  <a:lnTo>
                    <a:pt x="2715" y="24"/>
                  </a:lnTo>
                  <a:lnTo>
                    <a:pt x="2715" y="48"/>
                  </a:lnTo>
                  <a:lnTo>
                    <a:pt x="2709" y="78"/>
                  </a:lnTo>
                  <a:lnTo>
                    <a:pt x="2709" y="108"/>
                  </a:lnTo>
                  <a:lnTo>
                    <a:pt x="2727" y="114"/>
                  </a:lnTo>
                  <a:lnTo>
                    <a:pt x="2744" y="120"/>
                  </a:lnTo>
                  <a:lnTo>
                    <a:pt x="2768" y="126"/>
                  </a:lnTo>
                  <a:lnTo>
                    <a:pt x="2792" y="132"/>
                  </a:lnTo>
                  <a:lnTo>
                    <a:pt x="2816" y="132"/>
                  </a:lnTo>
                  <a:lnTo>
                    <a:pt x="2846" y="132"/>
                  </a:lnTo>
                  <a:lnTo>
                    <a:pt x="2870" y="132"/>
                  </a:lnTo>
                  <a:lnTo>
                    <a:pt x="2906" y="132"/>
                  </a:lnTo>
                  <a:lnTo>
                    <a:pt x="2972" y="126"/>
                  </a:lnTo>
                  <a:lnTo>
                    <a:pt x="3049" y="114"/>
                  </a:lnTo>
                  <a:lnTo>
                    <a:pt x="3127" y="102"/>
                  </a:lnTo>
                  <a:lnTo>
                    <a:pt x="3205" y="90"/>
                  </a:lnTo>
                  <a:lnTo>
                    <a:pt x="3336" y="78"/>
                  </a:lnTo>
                  <a:lnTo>
                    <a:pt x="3426" y="72"/>
                  </a:lnTo>
                  <a:lnTo>
                    <a:pt x="3456" y="66"/>
                  </a:lnTo>
                  <a:lnTo>
                    <a:pt x="3462" y="66"/>
                  </a:lnTo>
                  <a:lnTo>
                    <a:pt x="3474" y="60"/>
                  </a:lnTo>
                  <a:lnTo>
                    <a:pt x="3486" y="48"/>
                  </a:lnTo>
                  <a:lnTo>
                    <a:pt x="3498" y="48"/>
                  </a:lnTo>
                  <a:lnTo>
                    <a:pt x="3510" y="42"/>
                  </a:lnTo>
                  <a:lnTo>
                    <a:pt x="3522" y="42"/>
                  </a:lnTo>
                  <a:lnTo>
                    <a:pt x="3534" y="36"/>
                  </a:lnTo>
                  <a:lnTo>
                    <a:pt x="3546" y="36"/>
                  </a:lnTo>
                  <a:lnTo>
                    <a:pt x="3564" y="36"/>
                  </a:lnTo>
                  <a:lnTo>
                    <a:pt x="3582" y="42"/>
                  </a:lnTo>
                  <a:lnTo>
                    <a:pt x="3600" y="42"/>
                  </a:lnTo>
                  <a:lnTo>
                    <a:pt x="3617" y="54"/>
                  </a:lnTo>
                  <a:lnTo>
                    <a:pt x="3635" y="60"/>
                  </a:lnTo>
                  <a:lnTo>
                    <a:pt x="3647" y="66"/>
                  </a:lnTo>
                  <a:lnTo>
                    <a:pt x="3659" y="72"/>
                  </a:lnTo>
                  <a:lnTo>
                    <a:pt x="3689" y="78"/>
                  </a:lnTo>
                  <a:lnTo>
                    <a:pt x="3731" y="90"/>
                  </a:lnTo>
                  <a:lnTo>
                    <a:pt x="3767" y="96"/>
                  </a:lnTo>
                  <a:lnTo>
                    <a:pt x="3815" y="102"/>
                  </a:lnTo>
                  <a:lnTo>
                    <a:pt x="3863" y="102"/>
                  </a:lnTo>
                  <a:lnTo>
                    <a:pt x="3916" y="102"/>
                  </a:lnTo>
                  <a:lnTo>
                    <a:pt x="3970" y="102"/>
                  </a:lnTo>
                  <a:lnTo>
                    <a:pt x="4024" y="102"/>
                  </a:lnTo>
                  <a:lnTo>
                    <a:pt x="4078" y="102"/>
                  </a:lnTo>
                  <a:lnTo>
                    <a:pt x="4132" y="96"/>
                  </a:lnTo>
                  <a:lnTo>
                    <a:pt x="4186" y="90"/>
                  </a:lnTo>
                  <a:lnTo>
                    <a:pt x="4239" y="78"/>
                  </a:lnTo>
                  <a:lnTo>
                    <a:pt x="4287" y="72"/>
                  </a:lnTo>
                  <a:lnTo>
                    <a:pt x="4341" y="54"/>
                  </a:lnTo>
                  <a:lnTo>
                    <a:pt x="4383" y="42"/>
                  </a:lnTo>
                  <a:lnTo>
                    <a:pt x="4419" y="30"/>
                  </a:lnTo>
                  <a:lnTo>
                    <a:pt x="4449" y="18"/>
                  </a:lnTo>
                  <a:lnTo>
                    <a:pt x="4478" y="12"/>
                  </a:lnTo>
                  <a:lnTo>
                    <a:pt x="4502" y="6"/>
                  </a:lnTo>
                  <a:lnTo>
                    <a:pt x="4526" y="0"/>
                  </a:lnTo>
                  <a:lnTo>
                    <a:pt x="4544" y="0"/>
                  </a:lnTo>
                  <a:lnTo>
                    <a:pt x="4562" y="0"/>
                  </a:lnTo>
                  <a:lnTo>
                    <a:pt x="4574" y="6"/>
                  </a:lnTo>
                  <a:lnTo>
                    <a:pt x="4586" y="12"/>
                  </a:lnTo>
                  <a:lnTo>
                    <a:pt x="4598" y="18"/>
                  </a:lnTo>
                  <a:lnTo>
                    <a:pt x="4604" y="24"/>
                  </a:lnTo>
                  <a:lnTo>
                    <a:pt x="4610" y="30"/>
                  </a:lnTo>
                  <a:lnTo>
                    <a:pt x="4616" y="36"/>
                  </a:lnTo>
                  <a:lnTo>
                    <a:pt x="4622" y="48"/>
                  </a:lnTo>
                  <a:lnTo>
                    <a:pt x="4628" y="60"/>
                  </a:lnTo>
                  <a:lnTo>
                    <a:pt x="4634" y="66"/>
                  </a:lnTo>
                  <a:lnTo>
                    <a:pt x="4640" y="78"/>
                  </a:lnTo>
                  <a:lnTo>
                    <a:pt x="4652" y="84"/>
                  </a:lnTo>
                  <a:lnTo>
                    <a:pt x="4670" y="90"/>
                  </a:lnTo>
                  <a:lnTo>
                    <a:pt x="4682" y="96"/>
                  </a:lnTo>
                  <a:lnTo>
                    <a:pt x="4706" y="102"/>
                  </a:lnTo>
                  <a:lnTo>
                    <a:pt x="4724" y="108"/>
                  </a:lnTo>
                  <a:lnTo>
                    <a:pt x="4748" y="114"/>
                  </a:lnTo>
                  <a:lnTo>
                    <a:pt x="4771" y="114"/>
                  </a:lnTo>
                  <a:lnTo>
                    <a:pt x="4801" y="114"/>
                  </a:lnTo>
                  <a:lnTo>
                    <a:pt x="4831" y="108"/>
                  </a:lnTo>
                  <a:lnTo>
                    <a:pt x="4861" y="102"/>
                  </a:lnTo>
                  <a:lnTo>
                    <a:pt x="4891" y="96"/>
                  </a:lnTo>
                  <a:lnTo>
                    <a:pt x="4927" y="84"/>
                  </a:lnTo>
                  <a:lnTo>
                    <a:pt x="4957" y="66"/>
                  </a:lnTo>
                  <a:lnTo>
                    <a:pt x="4993" y="48"/>
                  </a:lnTo>
                  <a:lnTo>
                    <a:pt x="5017" y="36"/>
                  </a:lnTo>
                  <a:lnTo>
                    <a:pt x="5029" y="30"/>
                  </a:lnTo>
                  <a:lnTo>
                    <a:pt x="5061" y="24"/>
                  </a:lnTo>
                  <a:lnTo>
                    <a:pt x="5091" y="17"/>
                  </a:lnTo>
                  <a:lnTo>
                    <a:pt x="5118" y="14"/>
                  </a:lnTo>
                  <a:lnTo>
                    <a:pt x="5145" y="9"/>
                  </a:lnTo>
                  <a:lnTo>
                    <a:pt x="5175" y="9"/>
                  </a:lnTo>
                  <a:lnTo>
                    <a:pt x="5199" y="8"/>
                  </a:lnTo>
                  <a:lnTo>
                    <a:pt x="5219" y="9"/>
                  </a:lnTo>
                  <a:lnTo>
                    <a:pt x="5238" y="9"/>
                  </a:lnTo>
                  <a:lnTo>
                    <a:pt x="5258" y="11"/>
                  </a:lnTo>
                  <a:lnTo>
                    <a:pt x="5280" y="9"/>
                  </a:lnTo>
                  <a:lnTo>
                    <a:pt x="5304" y="11"/>
                  </a:lnTo>
                  <a:lnTo>
                    <a:pt x="5327" y="8"/>
                  </a:lnTo>
                  <a:lnTo>
                    <a:pt x="5351" y="8"/>
                  </a:lnTo>
                  <a:lnTo>
                    <a:pt x="5390" y="9"/>
                  </a:lnTo>
                  <a:lnTo>
                    <a:pt x="5435" y="24"/>
                  </a:lnTo>
                  <a:lnTo>
                    <a:pt x="5447" y="30"/>
                  </a:lnTo>
                  <a:lnTo>
                    <a:pt x="5453" y="36"/>
                  </a:lnTo>
                  <a:lnTo>
                    <a:pt x="5453" y="42"/>
                  </a:lnTo>
                  <a:lnTo>
                    <a:pt x="5459" y="48"/>
                  </a:lnTo>
                  <a:lnTo>
                    <a:pt x="5459" y="54"/>
                  </a:lnTo>
                  <a:lnTo>
                    <a:pt x="5459" y="60"/>
                  </a:lnTo>
                  <a:lnTo>
                    <a:pt x="5459" y="66"/>
                  </a:lnTo>
                  <a:lnTo>
                    <a:pt x="5465" y="66"/>
                  </a:lnTo>
                  <a:lnTo>
                    <a:pt x="5465" y="72"/>
                  </a:lnTo>
                  <a:lnTo>
                    <a:pt x="5477" y="72"/>
                  </a:lnTo>
                  <a:lnTo>
                    <a:pt x="5489" y="78"/>
                  </a:lnTo>
                  <a:lnTo>
                    <a:pt x="5501" y="84"/>
                  </a:lnTo>
                  <a:lnTo>
                    <a:pt x="5519" y="84"/>
                  </a:lnTo>
                  <a:lnTo>
                    <a:pt x="5555" y="90"/>
                  </a:lnTo>
                  <a:lnTo>
                    <a:pt x="5603" y="90"/>
                  </a:lnTo>
                  <a:lnTo>
                    <a:pt x="5656" y="90"/>
                  </a:lnTo>
                  <a:lnTo>
                    <a:pt x="5710" y="84"/>
                  </a:lnTo>
                  <a:lnTo>
                    <a:pt x="5740" y="78"/>
                  </a:lnTo>
                  <a:lnTo>
                    <a:pt x="5770" y="72"/>
                  </a:lnTo>
                  <a:lnTo>
                    <a:pt x="5770" y="90"/>
                  </a:lnTo>
                  <a:lnTo>
                    <a:pt x="5770" y="90"/>
                  </a:lnTo>
                  <a:lnTo>
                    <a:pt x="5740" y="96"/>
                  </a:lnTo>
                  <a:lnTo>
                    <a:pt x="5710" y="102"/>
                  </a:lnTo>
                  <a:lnTo>
                    <a:pt x="5656" y="108"/>
                  </a:lnTo>
                  <a:lnTo>
                    <a:pt x="5603" y="108"/>
                  </a:lnTo>
                  <a:lnTo>
                    <a:pt x="5555" y="108"/>
                  </a:lnTo>
                  <a:lnTo>
                    <a:pt x="5519" y="102"/>
                  </a:lnTo>
                  <a:lnTo>
                    <a:pt x="5501" y="102"/>
                  </a:lnTo>
                  <a:lnTo>
                    <a:pt x="5489" y="96"/>
                  </a:lnTo>
                  <a:lnTo>
                    <a:pt x="5477" y="90"/>
                  </a:lnTo>
                  <a:lnTo>
                    <a:pt x="5465" y="90"/>
                  </a:lnTo>
                  <a:lnTo>
                    <a:pt x="5465" y="84"/>
                  </a:lnTo>
                  <a:lnTo>
                    <a:pt x="5459" y="84"/>
                  </a:lnTo>
                  <a:lnTo>
                    <a:pt x="5459" y="78"/>
                  </a:lnTo>
                  <a:lnTo>
                    <a:pt x="5459" y="72"/>
                  </a:lnTo>
                  <a:lnTo>
                    <a:pt x="5459" y="66"/>
                  </a:lnTo>
                  <a:lnTo>
                    <a:pt x="5453" y="60"/>
                  </a:lnTo>
                  <a:lnTo>
                    <a:pt x="5453" y="54"/>
                  </a:lnTo>
                  <a:lnTo>
                    <a:pt x="5447" y="48"/>
                  </a:lnTo>
                  <a:lnTo>
                    <a:pt x="5435" y="42"/>
                  </a:lnTo>
                  <a:lnTo>
                    <a:pt x="5429" y="36"/>
                  </a:lnTo>
                  <a:lnTo>
                    <a:pt x="5423" y="36"/>
                  </a:lnTo>
                  <a:lnTo>
                    <a:pt x="5405" y="30"/>
                  </a:lnTo>
                  <a:lnTo>
                    <a:pt x="5393" y="30"/>
                  </a:lnTo>
                  <a:lnTo>
                    <a:pt x="5370" y="23"/>
                  </a:lnTo>
                  <a:lnTo>
                    <a:pt x="5346" y="24"/>
                  </a:lnTo>
                  <a:lnTo>
                    <a:pt x="5325" y="27"/>
                  </a:lnTo>
                  <a:lnTo>
                    <a:pt x="5298" y="29"/>
                  </a:lnTo>
                  <a:lnTo>
                    <a:pt x="5270" y="29"/>
                  </a:lnTo>
                  <a:lnTo>
                    <a:pt x="5247" y="26"/>
                  </a:lnTo>
                  <a:lnTo>
                    <a:pt x="5219" y="24"/>
                  </a:lnTo>
                  <a:lnTo>
                    <a:pt x="5199" y="21"/>
                  </a:lnTo>
                  <a:lnTo>
                    <a:pt x="5174" y="24"/>
                  </a:lnTo>
                </a:path>
              </a:pathLst>
            </a:custGeom>
            <a:gradFill rotWithShape="0">
              <a:gsLst>
                <a:gs pos="0">
                  <a:schemeClr val="accent2"/>
                </a:gs>
                <a:gs pos="50000">
                  <a:schemeClr val="accent2">
                    <a:gamma/>
                    <a:tint val="96863"/>
                    <a:invGamma/>
                  </a:schemeClr>
                </a:gs>
                <a:gs pos="100000">
                  <a:schemeClr val="accent2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eaLnBrk="0" hangingPunct="0">
                <a:defRPr/>
              </a:pPr>
              <a:endParaRPr lang="cs-CZ">
                <a:cs typeface="+mn-cs"/>
              </a:endParaRPr>
            </a:p>
          </p:txBody>
        </p:sp>
      </p:grpSp>
      <p:sp>
        <p:nvSpPr>
          <p:cNvPr id="45080" name="Rectangle 24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7813"/>
            <a:ext cx="8229600" cy="1139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1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45081" name="Rectangle 25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3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5082" name="Rectangle 26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eaLnBrk="1" hangingPunct="1">
              <a:defRPr sz="1000"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5083" name="Rectangle 27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3638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000"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  <a:cs typeface="+mn-cs"/>
              </a:defRPr>
            </a:lvl1pPr>
          </a:lstStyle>
          <a:p>
            <a:pPr>
              <a:defRPr/>
            </a:pPr>
            <a:fld id="{6A3DEDF2-CD27-4DB2-B944-5980B3D02B6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45084" name="Rectangle 28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000"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680" r:id="rId1"/>
    <p:sldLayoutId id="2147483679" r:id="rId2"/>
    <p:sldLayoutId id="2147483678" r:id="rId3"/>
    <p:sldLayoutId id="2147483677" r:id="rId4"/>
    <p:sldLayoutId id="2147483676" r:id="rId5"/>
    <p:sldLayoutId id="2147483675" r:id="rId6"/>
    <p:sldLayoutId id="2147483674" r:id="rId7"/>
    <p:sldLayoutId id="2147483673" r:id="rId8"/>
    <p:sldLayoutId id="2147483672" r:id="rId9"/>
    <p:sldLayoutId id="2147483671" r:id="rId10"/>
    <p:sldLayoutId id="2147483670" r:id="rId11"/>
  </p:sldLayoutIdLst>
  <p:transition>
    <p:fade thruBlk="1"/>
  </p:transition>
  <p:txStyles>
    <p:titleStyle>
      <a:lvl1pPr algn="ctr" rtl="0" eaLnBrk="0" fontAlgn="base" hangingPunct="0">
        <a:spcBef>
          <a:spcPct val="0"/>
        </a:spcBef>
        <a:spcAft>
          <a:spcPct val="0"/>
        </a:spcAft>
        <a:defRPr sz="42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2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2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2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2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80000"/>
        <a:buFont typeface="Wingdings" pitchFamily="2" charset="2"/>
        <a:buChar char="l"/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80000"/>
        <a:buFont typeface="Wingdings" pitchFamily="2" charset="2"/>
        <a:buChar char="l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SzPct val="80000"/>
        <a:buFont typeface="Wingdings" pitchFamily="2" charset="2"/>
        <a:buChar char="l"/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80000"/>
        <a:buFont typeface="Wingdings" pitchFamily="2" charset="2"/>
        <a:buChar char="l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80000"/>
        <a:buFont typeface="Wingdings" pitchFamily="2" charset="2"/>
        <a:buChar char="l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80000"/>
        <a:buFont typeface="Wingdings" pitchFamily="2" charset="2"/>
        <a:buChar char="l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80000"/>
        <a:buFont typeface="Wingdings" pitchFamily="2" charset="2"/>
        <a:buChar char="l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80000"/>
        <a:buFont typeface="Wingdings" pitchFamily="2" charset="2"/>
        <a:buChar char="l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80000"/>
        <a:buFont typeface="Wingdings" pitchFamily="2" charset="2"/>
        <a:buChar char="l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7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427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979613" y="5516563"/>
            <a:ext cx="5762625" cy="1258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4275" name="Picture 3" descr="šablona 1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331913" y="115888"/>
            <a:ext cx="6734175" cy="809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54315" name="Group 43"/>
          <p:cNvGraphicFramePr>
            <a:graphicFrameLocks noGrp="1"/>
          </p:cNvGraphicFramePr>
          <p:nvPr>
            <p:ph idx="4294967295"/>
          </p:nvPr>
        </p:nvGraphicFramePr>
        <p:xfrm>
          <a:off x="1331913" y="1196975"/>
          <a:ext cx="6707187" cy="3970646"/>
        </p:xfrm>
        <a:graphic>
          <a:graphicData uri="http://schemas.openxmlformats.org/drawingml/2006/table">
            <a:tbl>
              <a:tblPr/>
              <a:tblGrid>
                <a:gridCol w="1912937"/>
                <a:gridCol w="4794250"/>
              </a:tblGrid>
              <a:tr h="358775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CZ.1.07/1.5.00/34.0029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Číslo materiálu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VY_32_INOVACE_24-06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7200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Střední průmyslová škola stavební, Resslova 2, 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České Budějovice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Robert lefan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9725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Tematický celek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Stavební materiály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0363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1.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Datum tvorby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1.5.2013</a:t>
                      </a: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39763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- pro učitele 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- názorný výklad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- prezentace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79413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Metodický pokyn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Výklad nové látky – zpestření teoretického výkladu prezentací</a:t>
                      </a: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 gridSpan="2"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Pokud není uvedeno jinak, použitý materiál je z vlastních zdrojů autora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dirty="0" smtClean="0"/>
              <a:t>Cihlářské výrobky - </a:t>
            </a:r>
            <a:br>
              <a:rPr lang="cs-CZ" dirty="0" smtClean="0"/>
            </a:br>
            <a:r>
              <a:rPr lang="cs-CZ" dirty="0" smtClean="0"/>
              <a:t>technologie výroby</a:t>
            </a:r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7813"/>
            <a:ext cx="2314575" cy="342900"/>
          </a:xfrm>
        </p:spPr>
        <p:txBody>
          <a:bodyPr/>
          <a:lstStyle/>
          <a:p>
            <a:pPr eaLnBrk="1" hangingPunct="1">
              <a:defRPr/>
            </a:pPr>
            <a:r>
              <a:rPr lang="cs-CZ" sz="1600" smtClean="0"/>
              <a:t>Keramické výrobky</a:t>
            </a:r>
          </a:p>
        </p:txBody>
      </p:sp>
      <p:sp>
        <p:nvSpPr>
          <p:cNvPr id="2457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95288" y="1052513"/>
            <a:ext cx="8291512" cy="5078412"/>
          </a:xfrm>
        </p:spPr>
        <p:txBody>
          <a:bodyPr/>
          <a:lstStyle/>
          <a:p>
            <a:pPr eaLnBrk="1" hangingPunct="1">
              <a:buFont typeface="Wingdings" pitchFamily="2" charset="2"/>
              <a:buNone/>
              <a:defRPr/>
            </a:pPr>
            <a:r>
              <a:rPr lang="cs-CZ" smtClean="0"/>
              <a:t>Keramika </a:t>
            </a:r>
          </a:p>
          <a:p>
            <a:pPr eaLnBrk="1" hangingPunct="1">
              <a:buFont typeface="Wingdings" pitchFamily="2" charset="2"/>
              <a:buNone/>
              <a:defRPr/>
            </a:pPr>
            <a:endParaRPr lang="cs-CZ" smtClean="0"/>
          </a:p>
          <a:p>
            <a:pPr eaLnBrk="1" hangingPunct="1">
              <a:buFont typeface="Wingdings" pitchFamily="2" charset="2"/>
              <a:buNone/>
              <a:defRPr/>
            </a:pPr>
            <a:r>
              <a:rPr lang="cs-CZ" smtClean="0"/>
              <a:t>– materiály vyrobené z anorganických </a:t>
            </a:r>
          </a:p>
          <a:p>
            <a:pPr eaLnBrk="1" hangingPunct="1">
              <a:buFont typeface="Wingdings" pitchFamily="2" charset="2"/>
              <a:buNone/>
              <a:defRPr/>
            </a:pPr>
            <a:r>
              <a:rPr lang="cs-CZ" smtClean="0"/>
              <a:t>	surovin  na bázi silikátů tvarováním a vypalováním. Obsahuje menší či větší</a:t>
            </a:r>
          </a:p>
          <a:p>
            <a:pPr eaLnBrk="1" hangingPunct="1">
              <a:buFont typeface="Wingdings" pitchFamily="2" charset="2"/>
              <a:buNone/>
              <a:defRPr/>
            </a:pPr>
            <a:r>
              <a:rPr lang="cs-CZ" smtClean="0"/>
              <a:t>	množství pórů.</a:t>
            </a:r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7813"/>
            <a:ext cx="2601913" cy="414337"/>
          </a:xfrm>
        </p:spPr>
        <p:txBody>
          <a:bodyPr/>
          <a:lstStyle/>
          <a:p>
            <a:pPr algn="l" eaLnBrk="1" hangingPunct="1">
              <a:defRPr/>
            </a:pPr>
            <a:r>
              <a:rPr lang="cs-CZ" sz="1400" smtClean="0"/>
              <a:t>Keramické výrobky</a:t>
            </a:r>
          </a:p>
        </p:txBody>
      </p:sp>
      <p:sp>
        <p:nvSpPr>
          <p:cNvPr id="266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8313" y="1196975"/>
            <a:ext cx="8229600" cy="4530725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r>
              <a:rPr lang="cs-CZ" smtClean="0"/>
              <a:t>Rozdělení:</a:t>
            </a:r>
          </a:p>
          <a:p>
            <a:pPr eaLnBrk="1" hangingPunct="1">
              <a:lnSpc>
                <a:spcPct val="90000"/>
              </a:lnSpc>
              <a:buFontTx/>
              <a:buChar char="•"/>
              <a:defRPr/>
            </a:pPr>
            <a:r>
              <a:rPr lang="cs-CZ" smtClean="0"/>
              <a:t>Podle obsahu pórů</a:t>
            </a:r>
          </a:p>
          <a:p>
            <a:pPr eaLnBrk="1" hangingPunct="1">
              <a:lnSpc>
                <a:spcPct val="90000"/>
              </a:lnSpc>
              <a:buFontTx/>
              <a:buNone/>
              <a:defRPr/>
            </a:pPr>
            <a:endParaRPr lang="cs-CZ" smtClean="0"/>
          </a:p>
          <a:p>
            <a:pPr eaLnBrk="1" hangingPunct="1">
              <a:lnSpc>
                <a:spcPct val="90000"/>
              </a:lnSpc>
              <a:buFontTx/>
              <a:buNone/>
              <a:defRPr/>
            </a:pPr>
            <a:r>
              <a:rPr lang="cs-CZ" smtClean="0"/>
              <a:t>		- pórovitá keramika, nasák. nad 10 %</a:t>
            </a:r>
          </a:p>
          <a:p>
            <a:pPr eaLnBrk="1" hangingPunct="1">
              <a:lnSpc>
                <a:spcPct val="90000"/>
              </a:lnSpc>
              <a:buFontTx/>
              <a:buNone/>
              <a:defRPr/>
            </a:pPr>
            <a:r>
              <a:rPr lang="cs-CZ" smtClean="0"/>
              <a:t>		- polohutná, 6 – 10 % nasákavost</a:t>
            </a:r>
          </a:p>
          <a:p>
            <a:pPr eaLnBrk="1" hangingPunct="1">
              <a:lnSpc>
                <a:spcPct val="90000"/>
              </a:lnSpc>
              <a:buFontTx/>
              <a:buNone/>
              <a:defRPr/>
            </a:pPr>
            <a:r>
              <a:rPr lang="cs-CZ" smtClean="0"/>
              <a:t>		- hutná, 3 – 6 % nasákavost</a:t>
            </a:r>
          </a:p>
          <a:p>
            <a:pPr eaLnBrk="1" hangingPunct="1">
              <a:lnSpc>
                <a:spcPct val="90000"/>
              </a:lnSpc>
              <a:buFontTx/>
              <a:buNone/>
              <a:defRPr/>
            </a:pPr>
            <a:r>
              <a:rPr lang="cs-CZ" smtClean="0"/>
              <a:t>		- poloslinutá, 1,5 – 3 % nasákavost</a:t>
            </a:r>
          </a:p>
          <a:p>
            <a:pPr eaLnBrk="1" hangingPunct="1">
              <a:lnSpc>
                <a:spcPct val="90000"/>
              </a:lnSpc>
              <a:buFontTx/>
              <a:buNone/>
              <a:defRPr/>
            </a:pPr>
            <a:r>
              <a:rPr lang="cs-CZ" smtClean="0"/>
              <a:t>		- slinutá, nasákavost pod 1,5 %</a:t>
            </a:r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7813"/>
            <a:ext cx="2386013" cy="271462"/>
          </a:xfrm>
        </p:spPr>
        <p:txBody>
          <a:bodyPr/>
          <a:lstStyle/>
          <a:p>
            <a:pPr algn="l" eaLnBrk="1" hangingPunct="1">
              <a:defRPr/>
            </a:pPr>
            <a:r>
              <a:rPr lang="cs-CZ" sz="1200" smtClean="0"/>
              <a:t>Keramické výrobky</a:t>
            </a:r>
          </a:p>
        </p:txBody>
      </p:sp>
      <p:sp>
        <p:nvSpPr>
          <p:cNvPr id="2765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mtClean="0"/>
              <a:t>Podle použití</a:t>
            </a:r>
          </a:p>
          <a:p>
            <a:pPr eaLnBrk="1" hangingPunct="1">
              <a:buFont typeface="Wingdings" pitchFamily="2" charset="2"/>
              <a:buNone/>
              <a:defRPr/>
            </a:pPr>
            <a:endParaRPr lang="cs-CZ" smtClean="0"/>
          </a:p>
          <a:p>
            <a:pPr eaLnBrk="1" hangingPunct="1">
              <a:buFont typeface="Wingdings" pitchFamily="2" charset="2"/>
              <a:buNone/>
              <a:defRPr/>
            </a:pPr>
            <a:r>
              <a:rPr lang="cs-CZ" smtClean="0"/>
              <a:t>		- stavební k. </a:t>
            </a:r>
            <a:r>
              <a:rPr lang="cs-CZ" sz="2400" smtClean="0"/>
              <a:t>(cihly, obkládačky, kamenina)</a:t>
            </a:r>
          </a:p>
          <a:p>
            <a:pPr eaLnBrk="1" hangingPunct="1">
              <a:buFont typeface="Wingdings" pitchFamily="2" charset="2"/>
              <a:buNone/>
              <a:defRPr/>
            </a:pPr>
            <a:r>
              <a:rPr lang="cs-CZ" sz="2400" smtClean="0"/>
              <a:t>		</a:t>
            </a:r>
            <a:r>
              <a:rPr lang="cs-CZ" smtClean="0"/>
              <a:t>- zdravotnická</a:t>
            </a:r>
          </a:p>
          <a:p>
            <a:pPr eaLnBrk="1" hangingPunct="1">
              <a:buFont typeface="Wingdings" pitchFamily="2" charset="2"/>
              <a:buNone/>
              <a:defRPr/>
            </a:pPr>
            <a:r>
              <a:rPr lang="cs-CZ" smtClean="0"/>
              <a:t>		- technická (elektrotechnika – izolátory)</a:t>
            </a:r>
          </a:p>
          <a:p>
            <a:pPr eaLnBrk="1" hangingPunct="1">
              <a:buFont typeface="Wingdings" pitchFamily="2" charset="2"/>
              <a:buNone/>
              <a:defRPr/>
            </a:pPr>
            <a:r>
              <a:rPr lang="cs-CZ" smtClean="0"/>
              <a:t>		- žárovzdorná (šamot, dinas …)</a:t>
            </a:r>
            <a:endParaRPr lang="cs-CZ" sz="2400" smtClean="0"/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6" name="Rectangle 4"/>
          <p:cNvSpPr>
            <a:spLocks noGrp="1" noChangeArrowheads="1"/>
          </p:cNvSpPr>
          <p:nvPr>
            <p:ph type="ctrTitle"/>
          </p:nvPr>
        </p:nvSpPr>
        <p:spPr>
          <a:xfrm>
            <a:off x="395288" y="476250"/>
            <a:ext cx="3165475" cy="533400"/>
          </a:xfrm>
        </p:spPr>
        <p:txBody>
          <a:bodyPr/>
          <a:lstStyle/>
          <a:p>
            <a:pPr eaLnBrk="1" hangingPunct="1">
              <a:defRPr/>
            </a:pPr>
            <a:r>
              <a:rPr lang="cs-CZ" sz="1300" smtClean="0"/>
              <a:t>Keramické výrobky</a:t>
            </a:r>
          </a:p>
        </p:txBody>
      </p:sp>
      <p:sp>
        <p:nvSpPr>
          <p:cNvPr id="28677" name="Rectangle 5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4400" smtClean="0"/>
              <a:t>Cihlářské výrobky</a:t>
            </a:r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7813"/>
            <a:ext cx="3322638" cy="414337"/>
          </a:xfrm>
        </p:spPr>
        <p:txBody>
          <a:bodyPr/>
          <a:lstStyle/>
          <a:p>
            <a:pPr eaLnBrk="1" hangingPunct="1">
              <a:defRPr/>
            </a:pPr>
            <a:r>
              <a:rPr lang="cs-CZ" sz="1400" smtClean="0"/>
              <a:t>Keramika – cihlářské výrobky</a:t>
            </a:r>
          </a:p>
        </p:txBody>
      </p:sp>
      <p:sp>
        <p:nvSpPr>
          <p:cNvPr id="307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 typeface="Wingdings" pitchFamily="2" charset="2"/>
              <a:buNone/>
              <a:defRPr/>
            </a:pPr>
            <a:r>
              <a:rPr lang="cs-CZ" smtClean="0"/>
              <a:t>Vlastnosti cihlářských výrobků:</a:t>
            </a:r>
          </a:p>
          <a:p>
            <a:pPr eaLnBrk="1" hangingPunct="1">
              <a:buFont typeface="Wingdings" pitchFamily="2" charset="2"/>
              <a:buNone/>
              <a:defRPr/>
            </a:pPr>
            <a:endParaRPr lang="cs-CZ" smtClean="0"/>
          </a:p>
          <a:p>
            <a:pPr eaLnBrk="1" hangingPunct="1">
              <a:defRPr/>
            </a:pPr>
            <a:r>
              <a:rPr lang="cs-CZ" smtClean="0"/>
              <a:t>Nasákavost 10 – 22 % </a:t>
            </a:r>
            <a:r>
              <a:rPr lang="cs-CZ" sz="2000" smtClean="0"/>
              <a:t>(u slinutých pod 10%)</a:t>
            </a:r>
          </a:p>
          <a:p>
            <a:pPr eaLnBrk="1" hangingPunct="1">
              <a:defRPr/>
            </a:pPr>
            <a:r>
              <a:rPr lang="cs-CZ" smtClean="0"/>
              <a:t>Objemová hmotnost 1000 až 2000 kg.m</a:t>
            </a:r>
            <a:r>
              <a:rPr lang="cs-CZ" baseline="30000" smtClean="0"/>
              <a:t>-3</a:t>
            </a:r>
            <a:endParaRPr lang="cs-CZ" smtClean="0"/>
          </a:p>
          <a:p>
            <a:pPr eaLnBrk="1" hangingPunct="1">
              <a:defRPr/>
            </a:pPr>
            <a:r>
              <a:rPr lang="cs-CZ" smtClean="0"/>
              <a:t>Pevnost v tlaku 3 – 60 MPa </a:t>
            </a:r>
            <a:r>
              <a:rPr lang="cs-CZ" sz="2000" smtClean="0"/>
              <a:t>(podle teploty výpalu)</a:t>
            </a:r>
          </a:p>
          <a:p>
            <a:pPr eaLnBrk="1" hangingPunct="1">
              <a:buFont typeface="Wingdings" pitchFamily="2" charset="2"/>
              <a:buNone/>
              <a:defRPr/>
            </a:pPr>
            <a:endParaRPr lang="cs-CZ" sz="2000" smtClean="0"/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7813"/>
            <a:ext cx="2530475" cy="487362"/>
          </a:xfrm>
        </p:spPr>
        <p:txBody>
          <a:bodyPr/>
          <a:lstStyle/>
          <a:p>
            <a:pPr eaLnBrk="1" hangingPunct="1">
              <a:defRPr/>
            </a:pPr>
            <a:r>
              <a:rPr lang="cs-CZ" sz="1400" smtClean="0"/>
              <a:t>Keramika – cihlářské výrobky</a:t>
            </a:r>
          </a:p>
        </p:txBody>
      </p:sp>
      <p:sp>
        <p:nvSpPr>
          <p:cNvPr id="3174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052513"/>
            <a:ext cx="8229600" cy="5078412"/>
          </a:xfrm>
        </p:spPr>
        <p:txBody>
          <a:bodyPr/>
          <a:lstStyle/>
          <a:p>
            <a:pPr marL="609600" indent="-609600" eaLnBrk="1" hangingPunct="1">
              <a:buFont typeface="Wingdings" pitchFamily="2" charset="2"/>
              <a:buNone/>
            </a:pPr>
            <a:r>
              <a:rPr lang="cs-CZ" smtClean="0">
                <a:solidFill>
                  <a:schemeClr val="hlink"/>
                </a:solidFill>
              </a:rPr>
              <a:t>Technologie výroby</a:t>
            </a:r>
          </a:p>
          <a:p>
            <a:pPr marL="609600" indent="-609600" eaLnBrk="1" hangingPunct="1">
              <a:buFont typeface="Wingdings" pitchFamily="2" charset="2"/>
              <a:buAutoNum type="arabicPeriod"/>
            </a:pPr>
            <a:r>
              <a:rPr lang="cs-CZ" sz="2800" smtClean="0"/>
              <a:t>Těžba suroviny</a:t>
            </a:r>
          </a:p>
          <a:p>
            <a:pPr marL="609600" indent="-609600" eaLnBrk="1" hangingPunct="1">
              <a:buFont typeface="Wingdings" pitchFamily="2" charset="2"/>
              <a:buAutoNum type="arabicPeriod"/>
            </a:pPr>
            <a:r>
              <a:rPr lang="cs-CZ" sz="2800" smtClean="0"/>
              <a:t>Odležení suroviny</a:t>
            </a:r>
          </a:p>
          <a:p>
            <a:pPr marL="609600" indent="-609600" eaLnBrk="1" hangingPunct="1">
              <a:buFont typeface="Wingdings" pitchFamily="2" charset="2"/>
              <a:buAutoNum type="arabicPeriod"/>
            </a:pPr>
            <a:r>
              <a:rPr lang="cs-CZ" sz="2800" smtClean="0"/>
              <a:t>Příprava surovin</a:t>
            </a:r>
          </a:p>
          <a:p>
            <a:pPr marL="609600" indent="-609600" eaLnBrk="1" hangingPunct="1">
              <a:buFont typeface="Wingdings" pitchFamily="2" charset="2"/>
              <a:buAutoNum type="arabicPeriod"/>
            </a:pPr>
            <a:r>
              <a:rPr lang="cs-CZ" sz="2800" smtClean="0"/>
              <a:t>Tvarování výrobků</a:t>
            </a:r>
          </a:p>
          <a:p>
            <a:pPr marL="609600" indent="-609600" eaLnBrk="1" hangingPunct="1">
              <a:buFont typeface="Wingdings" pitchFamily="2" charset="2"/>
              <a:buAutoNum type="arabicPeriod"/>
            </a:pPr>
            <a:r>
              <a:rPr lang="cs-CZ" sz="2800" smtClean="0"/>
              <a:t>Sušení</a:t>
            </a:r>
          </a:p>
          <a:p>
            <a:pPr marL="609600" indent="-609600" eaLnBrk="1" hangingPunct="1">
              <a:buFont typeface="Wingdings" pitchFamily="2" charset="2"/>
              <a:buAutoNum type="arabicPeriod"/>
            </a:pPr>
            <a:r>
              <a:rPr lang="cs-CZ" sz="2800" smtClean="0"/>
              <a:t>Výpal</a:t>
            </a:r>
            <a:endParaRPr lang="cs-CZ" sz="2800" smtClean="0">
              <a:latin typeface="Arial" charset="0"/>
            </a:endParaRPr>
          </a:p>
          <a:p>
            <a:pPr marL="609600" indent="-609600" eaLnBrk="1" hangingPunct="1">
              <a:buFont typeface="Wingdings" pitchFamily="2" charset="2"/>
              <a:buAutoNum type="arabicPeriod"/>
            </a:pPr>
            <a:r>
              <a:rPr lang="cs-CZ" sz="2800" smtClean="0">
                <a:latin typeface="Arial" charset="0"/>
              </a:rPr>
              <a:t>Broušení ložných ploch (u broušených cihel)</a:t>
            </a:r>
          </a:p>
          <a:p>
            <a:pPr marL="609600" indent="-609600" eaLnBrk="1" hangingPunct="1">
              <a:buFont typeface="Wingdings" pitchFamily="2" charset="2"/>
              <a:buAutoNum type="arabicPeriod"/>
            </a:pPr>
            <a:r>
              <a:rPr lang="cs-CZ" sz="2800" smtClean="0"/>
              <a:t>Balení, skladování a expedice výrobků</a:t>
            </a:r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7813"/>
            <a:ext cx="3106738" cy="487362"/>
          </a:xfrm>
        </p:spPr>
        <p:txBody>
          <a:bodyPr/>
          <a:lstStyle/>
          <a:p>
            <a:pPr eaLnBrk="1" hangingPunct="1">
              <a:defRPr/>
            </a:pPr>
            <a:r>
              <a:rPr lang="cs-CZ" sz="1400" smtClean="0"/>
              <a:t>Keramika – cihlářské výrobky</a:t>
            </a:r>
          </a:p>
        </p:txBody>
      </p:sp>
      <p:sp>
        <p:nvSpPr>
          <p:cNvPr id="3277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8313" y="1052513"/>
            <a:ext cx="8229600" cy="4530725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r>
              <a:rPr lang="cs-CZ" smtClean="0"/>
              <a:t>1. Těžba surovin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endParaRPr lang="cs-CZ" smtClean="0"/>
          </a:p>
          <a:p>
            <a:pPr eaLnBrk="1" hangingPunct="1">
              <a:lnSpc>
                <a:spcPct val="90000"/>
              </a:lnSpc>
              <a:buFont typeface="Tahoma" pitchFamily="34" charset="0"/>
              <a:buChar char="-"/>
              <a:defRPr/>
            </a:pPr>
            <a:r>
              <a:rPr lang="cs-CZ" sz="2800" smtClean="0"/>
              <a:t>cihlářská hlína se těží v blízkosti cihelny v tzv.</a:t>
            </a:r>
          </a:p>
          <a:p>
            <a:pPr eaLnBrk="1" hangingPunct="1">
              <a:lnSpc>
                <a:spcPct val="90000"/>
              </a:lnSpc>
              <a:buFont typeface="Tahoma" pitchFamily="34" charset="0"/>
              <a:buNone/>
              <a:defRPr/>
            </a:pPr>
            <a:r>
              <a:rPr lang="cs-CZ" sz="2800" smtClean="0"/>
              <a:t>	</a:t>
            </a:r>
            <a:r>
              <a:rPr lang="cs-CZ" sz="2800" smtClean="0">
                <a:solidFill>
                  <a:schemeClr val="hlink"/>
                </a:solidFill>
              </a:rPr>
              <a:t>hliništi </a:t>
            </a:r>
            <a:r>
              <a:rPr lang="cs-CZ" sz="2800" smtClean="0"/>
              <a:t>povrchovým způsobem korečkovými,</a:t>
            </a:r>
          </a:p>
          <a:p>
            <a:pPr eaLnBrk="1" hangingPunct="1">
              <a:lnSpc>
                <a:spcPct val="90000"/>
              </a:lnSpc>
              <a:buFont typeface="Tahoma" pitchFamily="34" charset="0"/>
              <a:buNone/>
              <a:defRPr/>
            </a:pPr>
            <a:r>
              <a:rPr lang="cs-CZ" sz="2800" smtClean="0"/>
              <a:t>	kolesovými nebo lopatovými rypadly</a:t>
            </a:r>
          </a:p>
          <a:p>
            <a:pPr eaLnBrk="1" hangingPunct="1">
              <a:lnSpc>
                <a:spcPct val="90000"/>
              </a:lnSpc>
              <a:buFont typeface="Tahoma" pitchFamily="34" charset="0"/>
              <a:buNone/>
              <a:defRPr/>
            </a:pPr>
            <a:endParaRPr lang="cs-CZ" sz="2800" smtClean="0"/>
          </a:p>
          <a:p>
            <a:pPr eaLnBrk="1" hangingPunct="1">
              <a:lnSpc>
                <a:spcPct val="90000"/>
              </a:lnSpc>
              <a:buFont typeface="Tahoma" pitchFamily="34" charset="0"/>
              <a:buChar char="-"/>
              <a:defRPr/>
            </a:pPr>
            <a:r>
              <a:rPr lang="cs-CZ" sz="2800" smtClean="0"/>
              <a:t>natěžená surovina se dopravuje na haldy k odležení kolejovými vozíky, pásovými dopravníky nebo nákladními auty</a:t>
            </a:r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5" name="Picture 4" descr="00a_hliniště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4213" y="404813"/>
            <a:ext cx="7489767" cy="561524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1267" name="Text Box 5"/>
          <p:cNvSpPr txBox="1">
            <a:spLocks noChangeArrowheads="1"/>
          </p:cNvSpPr>
          <p:nvPr/>
        </p:nvSpPr>
        <p:spPr bwMode="auto">
          <a:xfrm>
            <a:off x="950913" y="5292725"/>
            <a:ext cx="2108200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>
              <a:defRPr/>
            </a:pPr>
            <a:r>
              <a:rPr lang="cs-CZ" sz="2800" dirty="0">
                <a:solidFill>
                  <a:schemeClr val="accent6"/>
                </a:solidFill>
                <a:cs typeface="+mn-cs"/>
              </a:rPr>
              <a:t>Hliniště</a:t>
            </a:r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29" name="Picture 4" descr="01_hromady cihlářské hlíny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0825" y="765175"/>
            <a:ext cx="8424863" cy="5100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8" name="Rectangle 4"/>
          <p:cNvSpPr>
            <a:spLocks noGrp="1" noChangeArrowheads="1"/>
          </p:cNvSpPr>
          <p:nvPr>
            <p:ph type="title"/>
          </p:nvPr>
        </p:nvSpPr>
        <p:spPr>
          <a:xfrm>
            <a:off x="457200" y="277813"/>
            <a:ext cx="3106738" cy="414337"/>
          </a:xfrm>
        </p:spPr>
        <p:txBody>
          <a:bodyPr/>
          <a:lstStyle/>
          <a:p>
            <a:pPr algn="l" eaLnBrk="1" hangingPunct="1">
              <a:defRPr/>
            </a:pPr>
            <a:r>
              <a:rPr lang="cs-CZ" sz="1600" dirty="0" smtClean="0"/>
              <a:t>Keramika – cihlářské výrobky</a:t>
            </a:r>
          </a:p>
        </p:txBody>
      </p:sp>
      <p:sp>
        <p:nvSpPr>
          <p:cNvPr id="52229" name="Rectangle 5"/>
          <p:cNvSpPr>
            <a:spLocks noGrp="1" noChangeArrowheads="1"/>
          </p:cNvSpPr>
          <p:nvPr>
            <p:ph type="body" idx="1"/>
          </p:nvPr>
        </p:nvSpPr>
        <p:spPr>
          <a:xfrm>
            <a:off x="250825" y="1600200"/>
            <a:ext cx="8424863" cy="4349750"/>
          </a:xfrm>
        </p:spPr>
        <p:txBody>
          <a:bodyPr/>
          <a:lstStyle/>
          <a:p>
            <a:pPr eaLnBrk="1" hangingPunct="1">
              <a:buFont typeface="Wingdings" pitchFamily="2" charset="2"/>
              <a:buNone/>
              <a:defRPr/>
            </a:pPr>
            <a:r>
              <a:rPr lang="cs-CZ" smtClean="0"/>
              <a:t>2. Odležení hlíny </a:t>
            </a:r>
          </a:p>
          <a:p>
            <a:pPr eaLnBrk="1" hangingPunct="1">
              <a:buFont typeface="Wingdings" pitchFamily="2" charset="2"/>
              <a:buNone/>
              <a:defRPr/>
            </a:pPr>
            <a:endParaRPr lang="cs-CZ" smtClean="0"/>
          </a:p>
          <a:p>
            <a:pPr eaLnBrk="1" hangingPunct="1">
              <a:buFontTx/>
              <a:buChar char="-"/>
              <a:defRPr/>
            </a:pPr>
            <a:r>
              <a:rPr lang="cs-CZ" sz="2800" smtClean="0">
                <a:solidFill>
                  <a:schemeClr val="hlink"/>
                </a:solidFill>
              </a:rPr>
              <a:t>haldování</a:t>
            </a:r>
            <a:r>
              <a:rPr lang="cs-CZ" sz="2800" smtClean="0"/>
              <a:t>  – ukládání hlíny na haldy</a:t>
            </a:r>
          </a:p>
          <a:p>
            <a:pPr eaLnBrk="1" hangingPunct="1">
              <a:buFontTx/>
              <a:buNone/>
              <a:defRPr/>
            </a:pPr>
            <a:r>
              <a:rPr lang="cs-CZ" sz="2800" smtClean="0"/>
              <a:t>		          – odležení a částečná homogenizace 		  	  – vytvoření dostatečné zásoby</a:t>
            </a:r>
          </a:p>
          <a:p>
            <a:pPr eaLnBrk="1" hangingPunct="1">
              <a:buFontTx/>
              <a:buNone/>
              <a:defRPr/>
            </a:pPr>
            <a:endParaRPr lang="cs-CZ" sz="2800" smtClean="0"/>
          </a:p>
          <a:p>
            <a:pPr eaLnBrk="1" hangingPunct="1">
              <a:buFontTx/>
              <a:buNone/>
              <a:defRPr/>
            </a:pPr>
            <a:r>
              <a:rPr lang="cs-CZ" sz="2800" smtClean="0"/>
              <a:t> 		</a:t>
            </a:r>
          </a:p>
          <a:p>
            <a:pPr eaLnBrk="1" hangingPunct="1">
              <a:buFont typeface="Wingdings" pitchFamily="2" charset="2"/>
              <a:buNone/>
              <a:defRPr/>
            </a:pPr>
            <a:endParaRPr lang="cs-CZ" sz="2800" smtClean="0"/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577" name="Picture 4" descr="01a_haldovani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188" y="260350"/>
            <a:ext cx="7735887" cy="58023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7813"/>
            <a:ext cx="2601913" cy="558800"/>
          </a:xfrm>
        </p:spPr>
        <p:txBody>
          <a:bodyPr/>
          <a:lstStyle/>
          <a:p>
            <a:pPr eaLnBrk="1" hangingPunct="1">
              <a:defRPr/>
            </a:pPr>
            <a:r>
              <a:rPr lang="cs-CZ" sz="1400" smtClean="0"/>
              <a:t>Keramika – cihlářské výrobky</a:t>
            </a:r>
          </a:p>
        </p:txBody>
      </p:sp>
      <p:sp>
        <p:nvSpPr>
          <p:cNvPr id="5529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 typeface="Wingdings" pitchFamily="2" charset="2"/>
              <a:buNone/>
              <a:defRPr/>
            </a:pPr>
            <a:r>
              <a:rPr lang="cs-CZ" smtClean="0"/>
              <a:t>3. Příprava hlíny před tvarováním</a:t>
            </a:r>
          </a:p>
          <a:p>
            <a:pPr eaLnBrk="1" hangingPunct="1">
              <a:buFont typeface="Wingdings" pitchFamily="2" charset="2"/>
              <a:buNone/>
              <a:defRPr/>
            </a:pPr>
            <a:endParaRPr lang="cs-CZ" sz="2800" smtClean="0"/>
          </a:p>
          <a:p>
            <a:pPr eaLnBrk="1" hangingPunct="1">
              <a:buFont typeface="Wingdings" pitchFamily="2" charset="2"/>
              <a:buNone/>
              <a:defRPr/>
            </a:pPr>
            <a:r>
              <a:rPr lang="cs-CZ" sz="2800" smtClean="0"/>
              <a:t>   Během přípravy suroviny se provádí </a:t>
            </a:r>
            <a:r>
              <a:rPr lang="cs-CZ" sz="2800" smtClean="0">
                <a:solidFill>
                  <a:schemeClr val="hlink"/>
                </a:solidFill>
              </a:rPr>
              <a:t>regulace</a:t>
            </a:r>
            <a:r>
              <a:rPr lang="cs-CZ" sz="2800" b="1" smtClean="0">
                <a:solidFill>
                  <a:schemeClr val="hlink"/>
                </a:solidFill>
              </a:rPr>
              <a:t> </a:t>
            </a:r>
            <a:r>
              <a:rPr lang="cs-CZ" sz="2800" smtClean="0">
                <a:solidFill>
                  <a:schemeClr val="hlink"/>
                </a:solidFill>
              </a:rPr>
              <a:t>vlastností</a:t>
            </a:r>
            <a:r>
              <a:rPr lang="cs-CZ" sz="2800" smtClean="0"/>
              <a:t> změnou</a:t>
            </a:r>
            <a:r>
              <a:rPr lang="cs-CZ" sz="2800" b="1" smtClean="0"/>
              <a:t> </a:t>
            </a:r>
            <a:r>
              <a:rPr lang="cs-CZ" sz="2800" smtClean="0"/>
              <a:t>množství rozdělávací vody, ostřením, lehčením, odvzdušňováním, odležením, použitím přísad, ale také důslednou homogenizac</a:t>
            </a:r>
            <a:r>
              <a:rPr lang="cs-CZ" sz="2800" b="1" smtClean="0"/>
              <a:t>í</a:t>
            </a:r>
            <a:r>
              <a:rPr lang="cs-CZ" sz="2800" smtClean="0"/>
              <a:t>, drcením, mletím</a:t>
            </a:r>
            <a:r>
              <a:rPr lang="cs-CZ" sz="2800" b="1" smtClean="0"/>
              <a:t> </a:t>
            </a:r>
            <a:r>
              <a:rPr lang="cs-CZ" sz="2800" smtClean="0"/>
              <a:t>a míšením. </a:t>
            </a:r>
          </a:p>
          <a:p>
            <a:pPr eaLnBrk="1" hangingPunct="1">
              <a:buFont typeface="Wingdings" pitchFamily="2" charset="2"/>
              <a:buNone/>
              <a:defRPr/>
            </a:pPr>
            <a:endParaRPr lang="cs-CZ" sz="2800" smtClean="0"/>
          </a:p>
          <a:p>
            <a:pPr eaLnBrk="1" hangingPunct="1">
              <a:buFont typeface="Wingdings" pitchFamily="2" charset="2"/>
              <a:buNone/>
              <a:defRPr/>
            </a:pPr>
            <a:endParaRPr lang="cs-CZ" smtClean="0"/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7813"/>
            <a:ext cx="3178175" cy="630237"/>
          </a:xfrm>
        </p:spPr>
        <p:txBody>
          <a:bodyPr/>
          <a:lstStyle/>
          <a:p>
            <a:pPr eaLnBrk="1" hangingPunct="1">
              <a:defRPr/>
            </a:pPr>
            <a:r>
              <a:rPr lang="cs-CZ" sz="1400" dirty="0" smtClean="0"/>
              <a:t>Keramika – cihlářské výrobky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288" y="1196975"/>
            <a:ext cx="8229600" cy="4530725"/>
          </a:xfrm>
        </p:spPr>
        <p:txBody>
          <a:bodyPr/>
          <a:lstStyle/>
          <a:p>
            <a:pPr marL="0" indent="0" eaLnBrk="1" hangingPunct="1">
              <a:buFont typeface="Wingdings" pitchFamily="2" charset="2"/>
              <a:buNone/>
              <a:defRPr/>
            </a:pPr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</a:rPr>
              <a:t>Přísady </a:t>
            </a:r>
            <a:r>
              <a:rPr lang="cs-CZ" sz="2800" dirty="0" smtClean="0"/>
              <a:t>upravují chování surovinové směsi při vytváření, sušení a pálení. </a:t>
            </a:r>
          </a:p>
          <a:p>
            <a:pPr marL="0" indent="0" eaLnBrk="1" hangingPunct="1">
              <a:defRPr/>
            </a:pPr>
            <a:r>
              <a:rPr lang="cs-CZ" sz="2800" b="1" dirty="0" smtClean="0"/>
              <a:t>   </a:t>
            </a:r>
            <a:r>
              <a:rPr lang="cs-CZ" sz="2800" b="1" dirty="0" smtClean="0">
                <a:solidFill>
                  <a:schemeClr val="tx2">
                    <a:lumMod val="90000"/>
                  </a:schemeClr>
                </a:solidFill>
              </a:rPr>
              <a:t>ostřiva</a:t>
            </a:r>
            <a:r>
              <a:rPr lang="cs-CZ" sz="2800" dirty="0" smtClean="0"/>
              <a:t> snižují plastičnost, nebezpečí smrštění      a tvorbu smršťovacích trhlin při sušení (písek, šamot, popílek, struska…)</a:t>
            </a:r>
          </a:p>
          <a:p>
            <a:pPr marL="0" indent="0" eaLnBrk="1" hangingPunct="1">
              <a:defRPr/>
            </a:pPr>
            <a:r>
              <a:rPr lang="cs-CZ" sz="2800" dirty="0" smtClean="0"/>
              <a:t>   </a:t>
            </a:r>
            <a:r>
              <a:rPr lang="cs-CZ" sz="2800" b="1" dirty="0" err="1" smtClean="0">
                <a:solidFill>
                  <a:schemeClr val="tx2">
                    <a:lumMod val="90000"/>
                  </a:schemeClr>
                </a:solidFill>
              </a:rPr>
              <a:t>lehčiva</a:t>
            </a:r>
            <a:r>
              <a:rPr lang="cs-CZ" sz="2800" dirty="0" smtClean="0"/>
              <a:t> snižují objemovou hmotnost vypáleného střepu a tím zlepšují tepelně izolační vlastnosti výrobku (dřevěné piliny, uhelný prach, rašelina)</a:t>
            </a:r>
          </a:p>
          <a:p>
            <a:pPr marL="0" indent="0" eaLnBrk="1" hangingPunct="1">
              <a:defRPr/>
            </a:pPr>
            <a:endParaRPr lang="cs-CZ" sz="2800" b="1" dirty="0" smtClean="0">
              <a:solidFill>
                <a:schemeClr val="tx2">
                  <a:lumMod val="90000"/>
                </a:schemeClr>
              </a:solidFill>
            </a:endParaRPr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649" name="Picture 4" descr="02_nakládací zásobníky na hlínu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613" y="188913"/>
            <a:ext cx="4859337" cy="6480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673" name="Picture 4" descr="02a_Kolový mlýn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088" y="620713"/>
            <a:ext cx="7056437" cy="5292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8674" name="Text Box 5"/>
          <p:cNvSpPr txBox="1">
            <a:spLocks noChangeArrowheads="1"/>
          </p:cNvSpPr>
          <p:nvPr/>
        </p:nvSpPr>
        <p:spPr bwMode="auto">
          <a:xfrm>
            <a:off x="1023938" y="5075238"/>
            <a:ext cx="2373312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cs-CZ"/>
              <a:t>Kolový mlýn</a:t>
            </a:r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697" name="Picture 4" descr="03_mísící zařízení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513" y="260350"/>
            <a:ext cx="4956175" cy="6092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9396" name="Picture 4" descr="03a_Protlačování keramického těsta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404664"/>
            <a:ext cx="7128271" cy="5184998"/>
          </a:xfrm>
          <a:prstGeom prst="rect">
            <a:avLst/>
          </a:prstGeom>
          <a:noFill/>
          <a:scene3d>
            <a:camera prst="orthographicFront"/>
            <a:lightRig rig="threePt" dir="t"/>
          </a:scene3d>
          <a:sp3d contourW="12700">
            <a:contourClr>
              <a:schemeClr val="tx1"/>
            </a:contourClr>
          </a:sp3d>
        </p:spPr>
      </p:pic>
      <p:sp>
        <p:nvSpPr>
          <p:cNvPr id="30722" name="Obdélník 5"/>
          <p:cNvSpPr>
            <a:spLocks noChangeArrowheads="1"/>
          </p:cNvSpPr>
          <p:nvPr/>
        </p:nvSpPr>
        <p:spPr bwMode="auto">
          <a:xfrm>
            <a:off x="755650" y="5732463"/>
            <a:ext cx="6553200" cy="585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cs-CZ"/>
              <a:t>Protlačování keramického těsta</a:t>
            </a:r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0420" name="Picture 4" descr="05a_Odležování suroviny v odležárně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550" y="404813"/>
            <a:ext cx="7524750" cy="5645150"/>
          </a:xfrm>
          <a:prstGeom prst="rect">
            <a:avLst/>
          </a:prstGeom>
          <a:noFill/>
          <a:scene3d>
            <a:camera prst="orthographicFront"/>
            <a:lightRig rig="threePt" dir="t"/>
          </a:scene3d>
          <a:sp3d contourW="12700">
            <a:contourClr>
              <a:schemeClr val="tx1"/>
            </a:contourClr>
          </a:sp3d>
        </p:spPr>
      </p:pic>
      <p:sp>
        <p:nvSpPr>
          <p:cNvPr id="31746" name="Text Box 5"/>
          <p:cNvSpPr txBox="1">
            <a:spLocks noChangeArrowheads="1"/>
          </p:cNvSpPr>
          <p:nvPr/>
        </p:nvSpPr>
        <p:spPr bwMode="auto">
          <a:xfrm>
            <a:off x="1095375" y="5292725"/>
            <a:ext cx="6070600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cs-CZ">
                <a:solidFill>
                  <a:schemeClr val="accent2"/>
                </a:solidFill>
              </a:rPr>
              <a:t>Odležování suroviny v odležárně</a:t>
            </a:r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6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7813"/>
            <a:ext cx="2746375" cy="487362"/>
          </a:xfrm>
        </p:spPr>
        <p:txBody>
          <a:bodyPr/>
          <a:lstStyle/>
          <a:p>
            <a:pPr eaLnBrk="1" hangingPunct="1">
              <a:defRPr/>
            </a:pPr>
            <a:r>
              <a:rPr lang="cs-CZ" sz="1400" smtClean="0"/>
              <a:t>Keramika – cihlářské výrobky</a:t>
            </a:r>
          </a:p>
        </p:txBody>
      </p:sp>
      <p:sp>
        <p:nvSpPr>
          <p:cNvPr id="6246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 typeface="Wingdings" pitchFamily="2" charset="2"/>
              <a:buNone/>
              <a:defRPr/>
            </a:pPr>
            <a:r>
              <a:rPr lang="cs-CZ" b="1" smtClean="0"/>
              <a:t>   </a:t>
            </a:r>
          </a:p>
          <a:p>
            <a:pPr eaLnBrk="1" hangingPunct="1">
              <a:buFont typeface="Wingdings" pitchFamily="2" charset="2"/>
              <a:buNone/>
              <a:defRPr/>
            </a:pPr>
            <a:r>
              <a:rPr lang="cs-CZ" b="1" smtClean="0"/>
              <a:t>   </a:t>
            </a:r>
            <a:r>
              <a:rPr lang="cs-CZ" sz="2800" smtClean="0"/>
              <a:t>Dále se provádí</a:t>
            </a:r>
            <a:r>
              <a:rPr lang="cs-CZ" sz="2800" b="1" smtClean="0"/>
              <a:t> </a:t>
            </a:r>
            <a:r>
              <a:rPr lang="cs-CZ" sz="2800" smtClean="0">
                <a:solidFill>
                  <a:schemeClr val="hlink"/>
                </a:solidFill>
              </a:rPr>
              <a:t>propařování suroviny horkou párou a odvzdušnění těsta</a:t>
            </a:r>
            <a:r>
              <a:rPr lang="cs-CZ" sz="2800" smtClean="0"/>
              <a:t> ve vakuové komoře šnekového lisu. Připravené plastické těsto má vlhkost </a:t>
            </a:r>
            <a:r>
              <a:rPr lang="cs-CZ" sz="2800" smtClean="0">
                <a:solidFill>
                  <a:schemeClr val="hlink"/>
                </a:solidFill>
              </a:rPr>
              <a:t>18 – 22 %.</a:t>
            </a:r>
            <a:r>
              <a:rPr lang="cs-CZ" sz="2800" smtClean="0"/>
              <a:t> </a:t>
            </a:r>
            <a:endParaRPr lang="cs-CZ" smtClean="0"/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2" name="Rectangle 4"/>
          <p:cNvSpPr>
            <a:spLocks noGrp="1" noChangeArrowheads="1"/>
          </p:cNvSpPr>
          <p:nvPr>
            <p:ph type="title"/>
          </p:nvPr>
        </p:nvSpPr>
        <p:spPr>
          <a:xfrm>
            <a:off x="457200" y="277813"/>
            <a:ext cx="3106738" cy="487362"/>
          </a:xfrm>
        </p:spPr>
        <p:txBody>
          <a:bodyPr/>
          <a:lstStyle/>
          <a:p>
            <a:pPr eaLnBrk="1" hangingPunct="1">
              <a:defRPr/>
            </a:pPr>
            <a:r>
              <a:rPr lang="cs-CZ" sz="1600" smtClean="0"/>
              <a:t>Keramika – cihlářské výrobky</a:t>
            </a:r>
          </a:p>
        </p:txBody>
      </p:sp>
      <p:sp>
        <p:nvSpPr>
          <p:cNvPr id="48133" name="Rectangle 5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 typeface="Wingdings" pitchFamily="2" charset="2"/>
              <a:buNone/>
              <a:defRPr/>
            </a:pPr>
            <a:r>
              <a:rPr lang="cs-CZ" smtClean="0"/>
              <a:t>4. Vytváření výrobků </a:t>
            </a:r>
            <a:endParaRPr lang="cs-CZ" sz="2800" smtClean="0"/>
          </a:p>
          <a:p>
            <a:pPr eaLnBrk="1" hangingPunct="1">
              <a:buFont typeface="Wingdings" pitchFamily="2" charset="2"/>
              <a:buNone/>
              <a:defRPr/>
            </a:pPr>
            <a:endParaRPr lang="cs-CZ" sz="2800" smtClean="0"/>
          </a:p>
          <a:p>
            <a:pPr eaLnBrk="1" hangingPunct="1">
              <a:buFontTx/>
              <a:buChar char="-"/>
              <a:defRPr/>
            </a:pPr>
            <a:r>
              <a:rPr lang="cs-CZ" sz="2800" smtClean="0"/>
              <a:t>způsob tvarování se volí podle </a:t>
            </a:r>
            <a:r>
              <a:rPr lang="cs-CZ" sz="2800" smtClean="0">
                <a:solidFill>
                  <a:schemeClr val="hlink"/>
                </a:solidFill>
              </a:rPr>
              <a:t>tvaru</a:t>
            </a:r>
            <a:r>
              <a:rPr lang="cs-CZ" sz="2800" smtClean="0"/>
              <a:t> a </a:t>
            </a:r>
            <a:r>
              <a:rPr lang="cs-CZ" sz="2800" smtClean="0">
                <a:solidFill>
                  <a:schemeClr val="hlink"/>
                </a:solidFill>
              </a:rPr>
              <a:t>velikosti výrobku</a:t>
            </a:r>
            <a:r>
              <a:rPr lang="cs-CZ" sz="2800" smtClean="0"/>
              <a:t>, podle požadované </a:t>
            </a:r>
            <a:r>
              <a:rPr lang="cs-CZ" sz="2800" smtClean="0">
                <a:solidFill>
                  <a:schemeClr val="hlink"/>
                </a:solidFill>
              </a:rPr>
              <a:t>hutnosti a pevnosti</a:t>
            </a:r>
            <a:r>
              <a:rPr lang="cs-CZ" sz="2800" smtClean="0"/>
              <a:t>, podle požadavků na </a:t>
            </a:r>
            <a:r>
              <a:rPr lang="cs-CZ" sz="2800" smtClean="0">
                <a:solidFill>
                  <a:schemeClr val="hlink"/>
                </a:solidFill>
              </a:rPr>
              <a:t>rozměrovou přesnost</a:t>
            </a:r>
            <a:r>
              <a:rPr lang="cs-CZ" smtClean="0"/>
              <a:t>  </a:t>
            </a:r>
          </a:p>
          <a:p>
            <a:pPr eaLnBrk="1" hangingPunct="1">
              <a:buFontTx/>
              <a:buChar char="-"/>
              <a:defRPr/>
            </a:pPr>
            <a:r>
              <a:rPr lang="cs-CZ" sz="2800" smtClean="0"/>
              <a:t>cihlářské materiály se vyrábí zejména:</a:t>
            </a:r>
          </a:p>
          <a:p>
            <a:pPr eaLnBrk="1" hangingPunct="1">
              <a:buFontTx/>
              <a:buNone/>
              <a:defRPr/>
            </a:pPr>
            <a:r>
              <a:rPr lang="cs-CZ" sz="2800" smtClean="0"/>
              <a:t>		</a:t>
            </a:r>
            <a:r>
              <a:rPr lang="cs-CZ" sz="2800" b="1" u="sng" smtClean="0">
                <a:solidFill>
                  <a:schemeClr val="hlink"/>
                </a:solidFill>
              </a:rPr>
              <a:t>ražením</a:t>
            </a:r>
            <a:r>
              <a:rPr lang="cs-CZ" sz="2800" b="1" smtClean="0">
                <a:solidFill>
                  <a:schemeClr val="hlink"/>
                </a:solidFill>
              </a:rPr>
              <a:t>    </a:t>
            </a:r>
            <a:r>
              <a:rPr lang="cs-CZ" sz="2800" smtClean="0"/>
              <a:t>nebo    </a:t>
            </a:r>
            <a:r>
              <a:rPr lang="cs-CZ" sz="2800" b="1" u="sng" smtClean="0">
                <a:solidFill>
                  <a:schemeClr val="hlink"/>
                </a:solidFill>
              </a:rPr>
              <a:t>tažením</a:t>
            </a:r>
            <a:endParaRPr lang="cs-CZ" sz="2800" u="sng" smtClean="0"/>
          </a:p>
          <a:p>
            <a:pPr eaLnBrk="1" hangingPunct="1">
              <a:buFont typeface="Wingdings" pitchFamily="2" charset="2"/>
              <a:buNone/>
              <a:defRPr/>
            </a:pPr>
            <a:endParaRPr lang="cs-CZ" smtClean="0"/>
          </a:p>
          <a:p>
            <a:pPr eaLnBrk="1" hangingPunct="1">
              <a:buFont typeface="Wingdings" pitchFamily="2" charset="2"/>
              <a:buNone/>
              <a:defRPr/>
            </a:pPr>
            <a:endParaRPr lang="cs-CZ" sz="2800" smtClean="0"/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5540" name="Picture 4" descr="04_směs hlín a přísad putuje k lisu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589896"/>
            <a:ext cx="7620000" cy="5111750"/>
          </a:xfrm>
          <a:prstGeom prst="rect">
            <a:avLst/>
          </a:prstGeom>
          <a:noFill/>
          <a:scene3d>
            <a:camera prst="orthographicFront"/>
            <a:lightRig rig="threePt" dir="t"/>
          </a:scene3d>
          <a:sp3d contourW="12700">
            <a:contourClr>
              <a:schemeClr val="tx1"/>
            </a:contourClr>
          </a:sp3d>
        </p:spPr>
      </p:pic>
      <p:sp>
        <p:nvSpPr>
          <p:cNvPr id="34818" name="Text Box 5"/>
          <p:cNvSpPr txBox="1">
            <a:spLocks noChangeArrowheads="1"/>
          </p:cNvSpPr>
          <p:nvPr/>
        </p:nvSpPr>
        <p:spPr bwMode="auto">
          <a:xfrm>
            <a:off x="684213" y="5876925"/>
            <a:ext cx="5921375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cs-CZ"/>
              <a:t>Směs </a:t>
            </a:r>
            <a:r>
              <a:rPr lang="cs-CZ" sz="2800"/>
              <a:t>hlíny</a:t>
            </a:r>
            <a:r>
              <a:rPr lang="cs-CZ"/>
              <a:t> a přísad putuje k lisu</a:t>
            </a:r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6564" name="Picture 4" descr="06a_Vytváření nekonečného pásma v ústí šnekového lisu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86285" y="1942000"/>
            <a:ext cx="5975350" cy="4481512"/>
          </a:xfrm>
          <a:prstGeom prst="rect">
            <a:avLst/>
          </a:prstGeom>
          <a:noFill/>
          <a:scene3d>
            <a:camera prst="orthographicFront"/>
            <a:lightRig rig="threePt" dir="t"/>
          </a:scene3d>
          <a:sp3d contourW="12700">
            <a:contourClr>
              <a:schemeClr val="tx1"/>
            </a:contourClr>
          </a:sp3d>
        </p:spPr>
      </p:pic>
      <p:sp>
        <p:nvSpPr>
          <p:cNvPr id="66562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7813"/>
            <a:ext cx="3394075" cy="414337"/>
          </a:xfrm>
        </p:spPr>
        <p:txBody>
          <a:bodyPr/>
          <a:lstStyle/>
          <a:p>
            <a:pPr eaLnBrk="1" hangingPunct="1">
              <a:defRPr/>
            </a:pPr>
            <a:r>
              <a:rPr lang="cs-CZ" sz="1600" smtClean="0"/>
              <a:t>Keramika – cihlářské výrobky</a:t>
            </a:r>
          </a:p>
        </p:txBody>
      </p:sp>
      <p:sp>
        <p:nvSpPr>
          <p:cNvPr id="6656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8313" y="908050"/>
            <a:ext cx="8229600" cy="4530725"/>
          </a:xfrm>
        </p:spPr>
        <p:txBody>
          <a:bodyPr/>
          <a:lstStyle/>
          <a:p>
            <a:pPr eaLnBrk="1" hangingPunct="1">
              <a:buFont typeface="Wingdings" pitchFamily="2" charset="2"/>
              <a:buNone/>
              <a:defRPr/>
            </a:pPr>
            <a:r>
              <a:rPr lang="cs-CZ" sz="2800" smtClean="0"/>
              <a:t>   </a:t>
            </a:r>
            <a:r>
              <a:rPr lang="cs-CZ" sz="2800" smtClean="0">
                <a:solidFill>
                  <a:schemeClr val="hlink"/>
                </a:solidFill>
              </a:rPr>
              <a:t>Tažení</a:t>
            </a:r>
            <a:r>
              <a:rPr lang="cs-CZ" sz="2800" smtClean="0"/>
              <a:t> je vlastně </a:t>
            </a:r>
            <a:r>
              <a:rPr lang="cs-CZ" sz="2800" smtClean="0">
                <a:solidFill>
                  <a:schemeClr val="hlink"/>
                </a:solidFill>
              </a:rPr>
              <a:t>protlačování</a:t>
            </a:r>
            <a:r>
              <a:rPr lang="cs-CZ" sz="2800" smtClean="0"/>
              <a:t> plastického těsta vhodně </a:t>
            </a:r>
            <a:r>
              <a:rPr lang="cs-CZ" sz="2800" smtClean="0">
                <a:solidFill>
                  <a:schemeClr val="hlink"/>
                </a:solidFill>
              </a:rPr>
              <a:t>tvarovaným ústím </a:t>
            </a:r>
            <a:r>
              <a:rPr lang="cs-CZ" sz="2800" smtClean="0"/>
              <a:t>lisu. </a:t>
            </a:r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9636" name="Picture 4" descr="05_vylisovaný pás cihel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188" y="549275"/>
            <a:ext cx="7913687" cy="5211763"/>
          </a:xfrm>
          <a:prstGeom prst="rect">
            <a:avLst/>
          </a:prstGeom>
          <a:noFill/>
          <a:scene3d>
            <a:camera prst="orthographicFront"/>
            <a:lightRig rig="threePt" dir="t"/>
          </a:scene3d>
          <a:sp3d contourW="12700">
            <a:contourClr>
              <a:schemeClr val="tx1"/>
            </a:contourClr>
          </a:sp3d>
        </p:spPr>
      </p:pic>
      <p:sp>
        <p:nvSpPr>
          <p:cNvPr id="36866" name="Text Box 5"/>
          <p:cNvSpPr txBox="1">
            <a:spLocks noChangeArrowheads="1"/>
          </p:cNvSpPr>
          <p:nvPr/>
        </p:nvSpPr>
        <p:spPr bwMode="auto">
          <a:xfrm>
            <a:off x="539750" y="5805488"/>
            <a:ext cx="3840163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cs-CZ"/>
              <a:t>Vylisovaný pás cihel</a:t>
            </a:r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0660" name="Picture 4" descr="06_řezač cihel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" y="571500"/>
            <a:ext cx="7620000" cy="5089525"/>
          </a:xfrm>
          <a:prstGeom prst="rect">
            <a:avLst/>
          </a:prstGeom>
          <a:noFill/>
          <a:scene3d>
            <a:camera prst="orthographicFront"/>
            <a:lightRig rig="threePt" dir="t"/>
          </a:scene3d>
          <a:sp3d contourW="12700">
            <a:contourClr>
              <a:schemeClr val="tx1"/>
            </a:contourClr>
          </a:sp3d>
        </p:spPr>
      </p:pic>
      <p:sp>
        <p:nvSpPr>
          <p:cNvPr id="37890" name="Text Box 5"/>
          <p:cNvSpPr txBox="1">
            <a:spLocks noChangeArrowheads="1"/>
          </p:cNvSpPr>
          <p:nvPr/>
        </p:nvSpPr>
        <p:spPr bwMode="auto">
          <a:xfrm>
            <a:off x="900113" y="5805488"/>
            <a:ext cx="2282825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cs-CZ"/>
              <a:t>Řezač cihel</a:t>
            </a:r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8913" name="Picture 4" descr="08a_Výroba krytiny ražením na revolverovém lisu"/>
          <p:cNvPicPr>
            <a:picLocks noChangeAspect="1" noChangeArrowheads="1"/>
          </p:cNvPicPr>
          <p:nvPr/>
        </p:nvPicPr>
        <p:blipFill>
          <a:blip r:embed="rId2">
            <a:lum bright="-6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8888" y="1628775"/>
            <a:ext cx="6553200" cy="49164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7586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7813"/>
            <a:ext cx="2890838" cy="487362"/>
          </a:xfrm>
        </p:spPr>
        <p:txBody>
          <a:bodyPr/>
          <a:lstStyle/>
          <a:p>
            <a:pPr eaLnBrk="1" hangingPunct="1">
              <a:defRPr/>
            </a:pPr>
            <a:r>
              <a:rPr lang="cs-CZ" sz="1600" smtClean="0"/>
              <a:t>Keramika – cihlářské výrobky</a:t>
            </a:r>
          </a:p>
        </p:txBody>
      </p:sp>
      <p:sp>
        <p:nvSpPr>
          <p:cNvPr id="6758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20688" y="836712"/>
            <a:ext cx="8229600" cy="4530725"/>
          </a:xfrm>
        </p:spPr>
        <p:txBody>
          <a:bodyPr/>
          <a:lstStyle/>
          <a:p>
            <a:pPr eaLnBrk="1" hangingPunct="1">
              <a:buFont typeface="Wingdings" pitchFamily="2" charset="2"/>
              <a:buNone/>
              <a:defRPr/>
            </a:pPr>
            <a:r>
              <a:rPr lang="cs-CZ" sz="2800" smtClean="0"/>
              <a:t>   </a:t>
            </a:r>
            <a:r>
              <a:rPr lang="cs-CZ" sz="2800" smtClean="0">
                <a:solidFill>
                  <a:schemeClr val="hlink"/>
                </a:solidFill>
              </a:rPr>
              <a:t>Ražení je tvarování</a:t>
            </a:r>
            <a:r>
              <a:rPr lang="cs-CZ" sz="2800" smtClean="0"/>
              <a:t> (přelisování) těsta </a:t>
            </a:r>
            <a:r>
              <a:rPr lang="cs-CZ" sz="2800" smtClean="0">
                <a:solidFill>
                  <a:schemeClr val="hlink"/>
                </a:solidFill>
              </a:rPr>
              <a:t>do formy</a:t>
            </a:r>
            <a:r>
              <a:rPr lang="cs-CZ" sz="2800" smtClean="0"/>
              <a:t> požadovaného tvaru. Vyrábějí se tak některé druhy střešních tašek.</a:t>
            </a:r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10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7813"/>
            <a:ext cx="2890838" cy="342900"/>
          </a:xfrm>
        </p:spPr>
        <p:txBody>
          <a:bodyPr/>
          <a:lstStyle/>
          <a:p>
            <a:pPr eaLnBrk="1" hangingPunct="1">
              <a:defRPr/>
            </a:pPr>
            <a:r>
              <a:rPr lang="cs-CZ" sz="1600" dirty="0" smtClean="0"/>
              <a:t>Keramika – cihlářské výrobky</a:t>
            </a:r>
          </a:p>
        </p:txBody>
      </p:sp>
      <p:sp>
        <p:nvSpPr>
          <p:cNvPr id="6861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 typeface="Wingdings" pitchFamily="2" charset="2"/>
              <a:buNone/>
              <a:defRPr/>
            </a:pPr>
            <a:r>
              <a:rPr lang="cs-CZ" dirty="0" smtClean="0"/>
              <a:t>5. Sušení výlisků</a:t>
            </a:r>
          </a:p>
          <a:p>
            <a:pPr eaLnBrk="1" hangingPunct="1">
              <a:buFont typeface="Wingdings" pitchFamily="2" charset="2"/>
              <a:buNone/>
              <a:defRPr/>
            </a:pPr>
            <a:endParaRPr lang="cs-CZ" dirty="0" smtClean="0"/>
          </a:p>
          <a:p>
            <a:pPr marL="0" indent="0" eaLnBrk="1" hangingPunct="1">
              <a:buFont typeface="Wingdings" pitchFamily="2" charset="2"/>
              <a:buNone/>
              <a:defRPr/>
            </a:pPr>
            <a:r>
              <a:rPr lang="cs-CZ" sz="2800" dirty="0" smtClean="0"/>
              <a:t>Snižuje  se obsah vody v sušeném materiálu, jinak by v peci došlo k jejich porušení. Doba sušení se pohybuje podle typu výrobku v rozmezí </a:t>
            </a:r>
          </a:p>
          <a:p>
            <a:pPr marL="0" indent="0" eaLnBrk="1" hangingPunct="1">
              <a:buFont typeface="Wingdings" pitchFamily="2" charset="2"/>
              <a:buNone/>
              <a:defRPr/>
            </a:pPr>
            <a:r>
              <a:rPr lang="cs-CZ" sz="2800" dirty="0" smtClean="0"/>
              <a:t>cca 12 – 76 hodin. K sušení se využívá odpadního tepla z výpalu.</a:t>
            </a:r>
          </a:p>
          <a:p>
            <a:pPr marL="0" indent="0" eaLnBrk="1" hangingPunct="1">
              <a:buFont typeface="Wingdings" pitchFamily="2" charset="2"/>
              <a:buNone/>
              <a:defRPr/>
            </a:pPr>
            <a:r>
              <a:rPr lang="cs-CZ" sz="2800" dirty="0" smtClean="0"/>
              <a:t> </a:t>
            </a:r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8_sušárna.jp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762000" y="571500"/>
            <a:ext cx="7338392" cy="5161756"/>
          </a:xfrm>
          <a:prstGeom prst="rect">
            <a:avLst/>
          </a:prstGeom>
          <a:scene3d>
            <a:camera prst="orthographicFront"/>
            <a:lightRig rig="threePt" dir="t"/>
          </a:scene3d>
          <a:sp3d contourW="12700">
            <a:contourClr>
              <a:schemeClr val="tx1"/>
            </a:contourClr>
          </a:sp3d>
        </p:spPr>
      </p:pic>
      <p:sp>
        <p:nvSpPr>
          <p:cNvPr id="40962" name="TextovéPole 2"/>
          <p:cNvSpPr txBox="1">
            <a:spLocks noChangeArrowheads="1"/>
          </p:cNvSpPr>
          <p:nvPr/>
        </p:nvSpPr>
        <p:spPr bwMode="auto">
          <a:xfrm>
            <a:off x="755650" y="5949950"/>
            <a:ext cx="1711325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cs-CZ"/>
              <a:t>Sušárna</a:t>
            </a:r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9a_Komorová sušárna se zavezenou částí výlisků.bmp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1600" y="404664"/>
            <a:ext cx="6720747" cy="5040560"/>
          </a:xfrm>
          <a:prstGeom prst="rect">
            <a:avLst/>
          </a:prstGeom>
          <a:scene3d>
            <a:camera prst="orthographicFront"/>
            <a:lightRig rig="threePt" dir="t"/>
          </a:scene3d>
          <a:sp3d contourW="12700">
            <a:contourClr>
              <a:schemeClr val="tx1"/>
            </a:contourClr>
          </a:sp3d>
        </p:spPr>
      </p:pic>
      <p:sp>
        <p:nvSpPr>
          <p:cNvPr id="41986" name="TextovéPole 2"/>
          <p:cNvSpPr txBox="1">
            <a:spLocks noChangeArrowheads="1"/>
          </p:cNvSpPr>
          <p:nvPr/>
        </p:nvSpPr>
        <p:spPr bwMode="auto">
          <a:xfrm>
            <a:off x="1187450" y="5373688"/>
            <a:ext cx="6789738" cy="1076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cs-CZ" dirty="0"/>
              <a:t>Komorová sušárna z části zavezená výlisky k sušení</a:t>
            </a:r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9_vysušené cihly se nakládají na vozíky.jp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3923928" y="260648"/>
            <a:ext cx="4984516" cy="6264696"/>
          </a:xfrm>
          <a:prstGeom prst="rect">
            <a:avLst/>
          </a:prstGeom>
          <a:scene3d>
            <a:camera prst="orthographicFront"/>
            <a:lightRig rig="threePt" dir="t"/>
          </a:scene3d>
          <a:sp3d contourW="12700">
            <a:contourClr>
              <a:schemeClr val="tx1"/>
            </a:contourClr>
          </a:sp3d>
        </p:spPr>
      </p:pic>
      <p:sp>
        <p:nvSpPr>
          <p:cNvPr id="43010" name="Obdélník 3"/>
          <p:cNvSpPr>
            <a:spLocks noChangeArrowheads="1"/>
          </p:cNvSpPr>
          <p:nvPr/>
        </p:nvSpPr>
        <p:spPr bwMode="auto">
          <a:xfrm>
            <a:off x="250825" y="1125538"/>
            <a:ext cx="4572000" cy="1076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cs-CZ"/>
              <a:t>Vysušené cihly se nakládají na vozíky</a:t>
            </a:r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10_vysušené cihly na pecních vozech.jp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94"/>
          <a:stretch>
            <a:fillRect/>
          </a:stretch>
        </p:blipFill>
        <p:spPr>
          <a:xfrm>
            <a:off x="1081295" y="374729"/>
            <a:ext cx="6840760" cy="5233764"/>
          </a:xfrm>
          <a:prstGeom prst="rect">
            <a:avLst/>
          </a:prstGeom>
          <a:scene3d>
            <a:camera prst="orthographicFront"/>
            <a:lightRig rig="threePt" dir="t"/>
          </a:scene3d>
          <a:sp3d contourW="12700">
            <a:contourClr>
              <a:schemeClr val="tx1"/>
            </a:contourClr>
          </a:sp3d>
        </p:spPr>
      </p:pic>
      <p:sp>
        <p:nvSpPr>
          <p:cNvPr id="44034" name="TextovéPole 2"/>
          <p:cNvSpPr txBox="1">
            <a:spLocks noChangeArrowheads="1"/>
          </p:cNvSpPr>
          <p:nvPr/>
        </p:nvSpPr>
        <p:spPr bwMode="auto">
          <a:xfrm>
            <a:off x="1116013" y="5732463"/>
            <a:ext cx="6380162" cy="585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cs-CZ"/>
              <a:t>Vysušené cihly na pecních vozech</a:t>
            </a:r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7813"/>
            <a:ext cx="3394075" cy="414337"/>
          </a:xfrm>
        </p:spPr>
        <p:txBody>
          <a:bodyPr/>
          <a:lstStyle/>
          <a:p>
            <a:pPr eaLnBrk="1" hangingPunct="1">
              <a:defRPr/>
            </a:pPr>
            <a:r>
              <a:rPr lang="cs-CZ" sz="1400" dirty="0" smtClean="0"/>
              <a:t>Keramika – cihlářské výrobky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288" y="1052513"/>
            <a:ext cx="8435975" cy="4781550"/>
          </a:xfrm>
        </p:spPr>
        <p:txBody>
          <a:bodyPr/>
          <a:lstStyle/>
          <a:p>
            <a:pPr eaLnBrk="1" hangingPunct="1">
              <a:buFont typeface="Wingdings" pitchFamily="2" charset="2"/>
              <a:buNone/>
              <a:defRPr/>
            </a:pPr>
            <a:r>
              <a:rPr lang="cs-CZ" dirty="0" smtClean="0">
                <a:effectLst/>
              </a:rPr>
              <a:t>6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Výpal výrobků</a:t>
            </a:r>
          </a:p>
          <a:p>
            <a:pPr eaLnBrk="1" hangingPunct="1">
              <a:buFont typeface="Wingdings" pitchFamily="2" charset="2"/>
              <a:buNone/>
              <a:defRPr/>
            </a:pPr>
            <a:endParaRPr lang="cs-CZ" sz="28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 eaLnBrk="1" hangingPunct="1">
              <a:buFont typeface="Wingdings" pitchFamily="2" charset="2"/>
              <a:buNone/>
              <a:tabLst>
                <a:tab pos="0" algn="l"/>
              </a:tabLst>
              <a:defRPr/>
            </a:pPr>
            <a:r>
              <a:rPr lang="cs-CZ" sz="2800" dirty="0" smtClean="0"/>
              <a:t>Zahrnuje proces od </a:t>
            </a:r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</a:rPr>
              <a:t>ohřevu</a:t>
            </a:r>
            <a:r>
              <a:rPr lang="cs-CZ" sz="2800" dirty="0" smtClean="0"/>
              <a:t> na</a:t>
            </a:r>
            <a:r>
              <a:rPr lang="cs-CZ" sz="2800" b="1" dirty="0" smtClean="0"/>
              <a:t> </a:t>
            </a:r>
            <a:r>
              <a:rPr lang="cs-CZ" sz="2800" dirty="0" smtClean="0"/>
              <a:t>požadovanou</a:t>
            </a:r>
            <a:r>
              <a:rPr lang="cs-CZ" sz="2800" b="1" dirty="0" smtClean="0"/>
              <a:t> </a:t>
            </a:r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</a:rPr>
              <a:t>vypalovací teplotu</a:t>
            </a:r>
            <a:r>
              <a:rPr lang="cs-CZ" sz="2800" b="1" dirty="0" smtClean="0"/>
              <a:t> </a:t>
            </a:r>
            <a:r>
              <a:rPr lang="cs-CZ" sz="2800" dirty="0" smtClean="0"/>
              <a:t>a postupné </a:t>
            </a:r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</a:rPr>
              <a:t>ochlazování</a:t>
            </a:r>
            <a:r>
              <a:rPr lang="cs-CZ" sz="2800" b="1" dirty="0" smtClean="0"/>
              <a:t> </a:t>
            </a:r>
            <a:r>
              <a:rPr lang="cs-CZ" sz="2800" dirty="0" smtClean="0"/>
              <a:t>vypalovaného tělesa na teplotu okolí.</a:t>
            </a:r>
          </a:p>
          <a:p>
            <a:pPr marL="0" indent="0" eaLnBrk="1" hangingPunct="1">
              <a:buFont typeface="Wingdings" pitchFamily="2" charset="2"/>
              <a:buNone/>
              <a:tabLst>
                <a:tab pos="0" algn="l"/>
              </a:tabLst>
              <a:defRPr/>
            </a:pPr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Doba výpalu se pohybuje v rozmezí </a:t>
            </a:r>
            <a:r>
              <a:rPr lang="cs-CZ" sz="2800" dirty="0" smtClean="0"/>
              <a:t>860 – 1050</a:t>
            </a:r>
            <a:r>
              <a:rPr lang="cs-CZ" sz="2800" baseline="30000" dirty="0" smtClean="0"/>
              <a:t> </a:t>
            </a:r>
            <a:r>
              <a:rPr lang="cs-CZ" sz="2800" baseline="30000" dirty="0" err="1" smtClean="0"/>
              <a:t>o</a:t>
            </a:r>
            <a:r>
              <a:rPr lang="cs-CZ" sz="2800" dirty="0" err="1" smtClean="0"/>
              <a:t>C</a:t>
            </a:r>
            <a:r>
              <a:rPr lang="cs-CZ" sz="2800" dirty="0" smtClean="0"/>
              <a:t> po dobu 10 až 30 hodin v závislosti na typu výrobku.</a:t>
            </a:r>
          </a:p>
          <a:p>
            <a:pPr eaLnBrk="1" hangingPunct="1">
              <a:buFont typeface="Wingdings" pitchFamily="2" charset="2"/>
              <a:buNone/>
              <a:defRPr/>
            </a:pPr>
            <a:r>
              <a:rPr lang="cs-CZ" sz="2800" dirty="0" smtClean="0"/>
              <a:t>V současnosti se v cihlářství používají zejména</a:t>
            </a:r>
          </a:p>
          <a:p>
            <a:pPr marL="0" indent="0" eaLnBrk="1" hangingPunct="1">
              <a:buFont typeface="Wingdings" pitchFamily="2" charset="2"/>
              <a:buNone/>
              <a:defRPr/>
            </a:pPr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</a:rPr>
              <a:t>pece tunelové</a:t>
            </a:r>
            <a:r>
              <a:rPr lang="cs-CZ" sz="2800" dirty="0" smtClean="0">
                <a:solidFill>
                  <a:schemeClr val="tx2">
                    <a:lumMod val="75000"/>
                  </a:schemeClr>
                </a:solidFill>
              </a:rPr>
              <a:t>.</a:t>
            </a:r>
          </a:p>
          <a:p>
            <a:pPr eaLnBrk="1" hangingPunct="1">
              <a:buFont typeface="Wingdings" pitchFamily="2" charset="2"/>
              <a:buNone/>
              <a:defRPr/>
            </a:pPr>
            <a:endParaRPr lang="cs-CZ" sz="2800" dirty="0" smtClean="0"/>
          </a:p>
          <a:p>
            <a:pPr marL="0" indent="0" eaLnBrk="1" hangingPunct="1">
              <a:buFont typeface="Wingdings" pitchFamily="2" charset="2"/>
              <a:buNone/>
              <a:tabLst>
                <a:tab pos="0" algn="l"/>
              </a:tabLst>
              <a:defRPr/>
            </a:pPr>
            <a:endParaRPr lang="cs-CZ" sz="28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10a_Tunelová pec a pecní vůz pro výpal výsušků.jp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8000" y="381000"/>
            <a:ext cx="7304360" cy="5478270"/>
          </a:xfrm>
          <a:prstGeom prst="rect">
            <a:avLst/>
          </a:prstGeom>
          <a:ln>
            <a:noFill/>
          </a:ln>
          <a:effectLst/>
          <a:scene3d>
            <a:camera prst="orthographicFront"/>
            <a:lightRig rig="threePt" dir="t"/>
          </a:scene3d>
          <a:sp3d contourW="12700">
            <a:contourClr>
              <a:schemeClr val="tx1"/>
            </a:contourClr>
          </a:sp3d>
        </p:spPr>
      </p:pic>
      <p:sp>
        <p:nvSpPr>
          <p:cNvPr id="46082" name="TextovéPole 2"/>
          <p:cNvSpPr txBox="1">
            <a:spLocks noChangeArrowheads="1"/>
          </p:cNvSpPr>
          <p:nvPr/>
        </p:nvSpPr>
        <p:spPr bwMode="auto">
          <a:xfrm>
            <a:off x="250825" y="5876925"/>
            <a:ext cx="8208963" cy="585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cs-CZ"/>
              <a:t>Tunelová pec a pecní vůz pro výpal výsušků</a:t>
            </a:r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11_kukátko do pece.jp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762000" y="571500"/>
            <a:ext cx="6834336" cy="5089748"/>
          </a:xfrm>
          <a:prstGeom prst="rect">
            <a:avLst/>
          </a:prstGeom>
          <a:scene3d>
            <a:camera prst="orthographicFront"/>
            <a:lightRig rig="threePt" dir="t"/>
          </a:scene3d>
          <a:sp3d contourW="12700">
            <a:contourClr>
              <a:schemeClr val="tx1"/>
            </a:contourClr>
          </a:sp3d>
        </p:spPr>
      </p:pic>
      <p:sp>
        <p:nvSpPr>
          <p:cNvPr id="47106" name="TextovéPole 2"/>
          <p:cNvSpPr txBox="1">
            <a:spLocks noChangeArrowheads="1"/>
          </p:cNvSpPr>
          <p:nvPr/>
        </p:nvSpPr>
        <p:spPr bwMode="auto">
          <a:xfrm>
            <a:off x="3708400" y="5876925"/>
            <a:ext cx="3236913" cy="585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cs-CZ"/>
              <a:t>Kukátko do pece</a:t>
            </a:r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457200" y="277813"/>
            <a:ext cx="3538538" cy="558800"/>
          </a:xfrm>
        </p:spPr>
        <p:txBody>
          <a:bodyPr/>
          <a:lstStyle/>
          <a:p>
            <a:pPr eaLnBrk="1" hangingPunct="1">
              <a:defRPr/>
            </a:pPr>
            <a:r>
              <a:rPr lang="cs-CZ" sz="1400" dirty="0" smtClean="0"/>
              <a:t>Keramika – cihlářské výrobky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468313" y="1196975"/>
            <a:ext cx="8229600" cy="4530725"/>
          </a:xfrm>
        </p:spPr>
        <p:txBody>
          <a:bodyPr/>
          <a:lstStyle/>
          <a:p>
            <a:pPr eaLnBrk="1" hangingPunct="1">
              <a:buFont typeface="Wingdings" pitchFamily="2" charset="2"/>
              <a:buNone/>
            </a:pPr>
            <a:r>
              <a:rPr lang="cs-CZ" smtClean="0"/>
              <a:t>7. </a:t>
            </a:r>
            <a:r>
              <a:rPr lang="cs-CZ" smtClean="0">
                <a:latin typeface="Arial" charset="0"/>
              </a:rPr>
              <a:t>Broušení ložných ploch</a:t>
            </a:r>
          </a:p>
          <a:p>
            <a:pPr eaLnBrk="1" hangingPunct="1">
              <a:buFont typeface="Wingdings" pitchFamily="2" charset="2"/>
              <a:buNone/>
            </a:pPr>
            <a:endParaRPr lang="cs-CZ" smtClean="0"/>
          </a:p>
          <a:p>
            <a:pPr eaLnBrk="1" hangingPunct="1">
              <a:buFont typeface="Wingdings" pitchFamily="2" charset="2"/>
              <a:buNone/>
            </a:pPr>
            <a:r>
              <a:rPr lang="cs-CZ" sz="2800" smtClean="0">
                <a:latin typeface="Arial" charset="0"/>
              </a:rPr>
              <a:t>Tato operace se používá při výrobě tzv. broušených cihel (zdění na lepidlo nebo pěnu). Cihly se na brusných kamenech zbrousí na přesný rozměr.</a:t>
            </a:r>
            <a:endParaRPr lang="cs-CZ" smtClean="0">
              <a:latin typeface="Arial" charset="0"/>
            </a:endParaRPr>
          </a:p>
          <a:p>
            <a:pPr eaLnBrk="1" hangingPunct="1">
              <a:buFont typeface="Wingdings" pitchFamily="2" charset="2"/>
              <a:buNone/>
            </a:pPr>
            <a:endParaRPr lang="cs-CZ" smtClean="0"/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7813"/>
            <a:ext cx="3538538" cy="558800"/>
          </a:xfrm>
        </p:spPr>
        <p:txBody>
          <a:bodyPr/>
          <a:lstStyle/>
          <a:p>
            <a:pPr eaLnBrk="1" hangingPunct="1">
              <a:defRPr/>
            </a:pPr>
            <a:r>
              <a:rPr lang="cs-CZ" sz="1400" dirty="0" smtClean="0"/>
              <a:t>Keramika – cihlářské výrobky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8313" y="1196975"/>
            <a:ext cx="8229600" cy="4530725"/>
          </a:xfrm>
        </p:spPr>
        <p:txBody>
          <a:bodyPr/>
          <a:lstStyle/>
          <a:p>
            <a:pPr eaLnBrk="1" hangingPunct="1">
              <a:buFont typeface="Wingdings" pitchFamily="2" charset="2"/>
              <a:buNone/>
            </a:pPr>
            <a:r>
              <a:rPr lang="cs-CZ" smtClean="0">
                <a:latin typeface="Arial" charset="0"/>
              </a:rPr>
              <a:t>8</a:t>
            </a:r>
            <a:r>
              <a:rPr lang="cs-CZ" smtClean="0"/>
              <a:t>. Skladování a expedice výrobků</a:t>
            </a:r>
          </a:p>
          <a:p>
            <a:pPr eaLnBrk="1" hangingPunct="1">
              <a:buFont typeface="Wingdings" pitchFamily="2" charset="2"/>
              <a:buNone/>
            </a:pPr>
            <a:endParaRPr lang="cs-CZ" smtClean="0"/>
          </a:p>
          <a:p>
            <a:pPr eaLnBrk="1" hangingPunct="1">
              <a:buFont typeface="Wingdings" pitchFamily="2" charset="2"/>
              <a:buNone/>
            </a:pPr>
            <a:r>
              <a:rPr lang="cs-CZ" sz="2800" smtClean="0"/>
              <a:t>Po vypálení a ochlazení výrobky procházejí kontrolou kvality (vizuálně nebo poklepem).</a:t>
            </a:r>
          </a:p>
          <a:p>
            <a:pPr eaLnBrk="1" hangingPunct="1">
              <a:buFont typeface="Wingdings" pitchFamily="2" charset="2"/>
              <a:buNone/>
            </a:pPr>
            <a:endParaRPr lang="cs-CZ" sz="2800" smtClean="0"/>
          </a:p>
          <a:p>
            <a:pPr eaLnBrk="1" hangingPunct="1">
              <a:buFont typeface="Wingdings" pitchFamily="2" charset="2"/>
              <a:buNone/>
            </a:pPr>
            <a:r>
              <a:rPr lang="cs-CZ" sz="2800" smtClean="0"/>
              <a:t>Poslední etapou je zapáskování výrobků, paletování a balení do smršťovací fólie. </a:t>
            </a:r>
          </a:p>
          <a:p>
            <a:pPr eaLnBrk="1" hangingPunct="1">
              <a:buFont typeface="Wingdings" pitchFamily="2" charset="2"/>
              <a:buNone/>
            </a:pPr>
            <a:endParaRPr lang="cs-CZ" smtClean="0"/>
          </a:p>
          <a:p>
            <a:pPr eaLnBrk="1" hangingPunct="1">
              <a:buFont typeface="Wingdings" pitchFamily="2" charset="2"/>
              <a:buNone/>
            </a:pPr>
            <a:endParaRPr lang="cs-CZ" smtClean="0"/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11a_Kontrola kvality a expedice hotových výrobků.jp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404664"/>
            <a:ext cx="6872312" cy="5154234"/>
          </a:xfrm>
          <a:prstGeom prst="rect">
            <a:avLst/>
          </a:prstGeom>
          <a:scene3d>
            <a:camera prst="orthographicFront"/>
            <a:lightRig rig="threePt" dir="t"/>
          </a:scene3d>
          <a:sp3d contourW="12700">
            <a:contourClr>
              <a:schemeClr val="tx1"/>
            </a:contourClr>
          </a:sp3d>
        </p:spPr>
      </p:pic>
      <p:sp>
        <p:nvSpPr>
          <p:cNvPr id="49154" name="TextovéPole 3"/>
          <p:cNvSpPr txBox="1">
            <a:spLocks noChangeArrowheads="1"/>
          </p:cNvSpPr>
          <p:nvPr/>
        </p:nvSpPr>
        <p:spPr bwMode="auto">
          <a:xfrm>
            <a:off x="468313" y="5876925"/>
            <a:ext cx="7361237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cs-CZ" sz="2800"/>
              <a:t>Kontrola kvality a expedice hotových výrobků</a:t>
            </a:r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7813"/>
            <a:ext cx="3394075" cy="630237"/>
          </a:xfrm>
        </p:spPr>
        <p:txBody>
          <a:bodyPr/>
          <a:lstStyle/>
          <a:p>
            <a:pPr eaLnBrk="1" hangingPunct="1">
              <a:defRPr/>
            </a:pPr>
            <a:r>
              <a:rPr lang="cs-CZ" sz="1400" dirty="0" smtClean="0"/>
              <a:t>Keramika – cihlářské výrobky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 typeface="Wingdings" pitchFamily="2" charset="2"/>
              <a:buNone/>
              <a:defRPr/>
            </a:pPr>
            <a:r>
              <a:rPr lang="cs-CZ" b="1" dirty="0" smtClean="0">
                <a:solidFill>
                  <a:schemeClr val="tx2">
                    <a:lumMod val="90000"/>
                  </a:schemeClr>
                </a:solidFill>
              </a:rPr>
              <a:t>Cihlářské výrobky</a:t>
            </a:r>
          </a:p>
          <a:p>
            <a:pPr eaLnBrk="1" hangingPunct="1">
              <a:buFont typeface="Wingdings" pitchFamily="2" charset="2"/>
              <a:buNone/>
              <a:defRPr/>
            </a:pPr>
            <a:endParaRPr lang="cs-CZ" b="1" dirty="0" smtClean="0">
              <a:solidFill>
                <a:schemeClr val="tx2">
                  <a:lumMod val="90000"/>
                </a:schemeClr>
              </a:solidFill>
            </a:endParaRPr>
          </a:p>
          <a:p>
            <a:pPr eaLnBrk="1" hangingPunct="1">
              <a:defRPr/>
            </a:pPr>
            <a:r>
              <a:rPr lang="cs-CZ" dirty="0" smtClean="0"/>
              <a:t> výrobky pro svislé konstrukce</a:t>
            </a:r>
          </a:p>
          <a:p>
            <a:pPr eaLnBrk="1" hangingPunct="1">
              <a:defRPr/>
            </a:pPr>
            <a:r>
              <a:rPr lang="cs-CZ" dirty="0" smtClean="0"/>
              <a:t> výrobky pro vodorovné konstrukce</a:t>
            </a:r>
          </a:p>
          <a:p>
            <a:pPr eaLnBrk="1" hangingPunct="1">
              <a:defRPr/>
            </a:pPr>
            <a:r>
              <a:rPr lang="cs-CZ" dirty="0" smtClean="0"/>
              <a:t> pálená krytina</a:t>
            </a:r>
          </a:p>
          <a:p>
            <a:pPr eaLnBrk="1" hangingPunct="1">
              <a:defRPr/>
            </a:pPr>
            <a:r>
              <a:rPr lang="cs-CZ" dirty="0" smtClean="0"/>
              <a:t> výrobky pro zvláštní účely</a:t>
            </a:r>
            <a:endParaRPr lang="cs-CZ" b="1" dirty="0" smtClean="0">
              <a:solidFill>
                <a:schemeClr val="tx2">
                  <a:lumMod val="90000"/>
                </a:schemeClr>
              </a:solidFill>
            </a:endParaRPr>
          </a:p>
          <a:p>
            <a:pPr eaLnBrk="1" hangingPunct="1">
              <a:buFont typeface="Wingdings" pitchFamily="2" charset="2"/>
              <a:buNone/>
              <a:defRPr/>
            </a:pPr>
            <a:endParaRPr lang="cs-CZ" b="1" dirty="0" smtClean="0">
              <a:solidFill>
                <a:schemeClr val="tx2">
                  <a:lumMod val="90000"/>
                </a:schemeClr>
              </a:solidFill>
            </a:endParaRPr>
          </a:p>
          <a:p>
            <a:pPr eaLnBrk="1" hangingPunct="1">
              <a:buFont typeface="Wingdings" pitchFamily="2" charset="2"/>
              <a:buNone/>
              <a:defRPr/>
            </a:pPr>
            <a:endParaRPr lang="cs-CZ" dirty="0" smtClean="0">
              <a:solidFill>
                <a:schemeClr val="tx2">
                  <a:lumMod val="90000"/>
                </a:schemeClr>
              </a:solidFill>
            </a:endParaRPr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7813"/>
            <a:ext cx="3394075" cy="414337"/>
          </a:xfrm>
        </p:spPr>
        <p:txBody>
          <a:bodyPr/>
          <a:lstStyle/>
          <a:p>
            <a:pPr>
              <a:defRPr/>
            </a:pPr>
            <a:r>
              <a:rPr lang="cs-CZ" sz="1400" dirty="0" smtClean="0"/>
              <a:t>Keramika – cihlářské výrobky</a:t>
            </a:r>
            <a:endParaRPr lang="cs-CZ" sz="1400" dirty="0"/>
          </a:p>
        </p:txBody>
      </p:sp>
      <p:sp>
        <p:nvSpPr>
          <p:cNvPr id="51204" name="Text Box 4"/>
          <p:cNvSpPr txBox="1">
            <a:spLocks noChangeArrowheads="1"/>
          </p:cNvSpPr>
          <p:nvPr/>
        </p:nvSpPr>
        <p:spPr bwMode="auto">
          <a:xfrm>
            <a:off x="755650" y="1196975"/>
            <a:ext cx="7056438" cy="24653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/>
              <a:t>Zdroje: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cs-CZ" sz="2400"/>
              <a:t>   Jirásek, J., Vavro, M.: Nerostné suroviny a jejich využití. Ostrava: Ministerstvo školství, mládeže a tělovýchovy ČR &amp; Vysoká škola báňská - Technická univerzita Ostrava, 2008. ISBN 978-80-248-1378-3    </a:t>
            </a:r>
            <a:r>
              <a:rPr lang="cs-CZ" sz="2400" b="1"/>
              <a:t> </a:t>
            </a:r>
            <a:r>
              <a:rPr lang="cs-CZ" sz="2400"/>
              <a:t> </a:t>
            </a:r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pona">
  <a:themeElements>
    <a:clrScheme name="Opona 1">
      <a:dk1>
        <a:srgbClr val="602000"/>
      </a:dk1>
      <a:lt1>
        <a:srgbClr val="FFFFFF"/>
      </a:lt1>
      <a:dk2>
        <a:srgbClr val="800000"/>
      </a:dk2>
      <a:lt2>
        <a:srgbClr val="FFFFCC"/>
      </a:lt2>
      <a:accent1>
        <a:srgbClr val="FF3300"/>
      </a:accent1>
      <a:accent2>
        <a:srgbClr val="000000"/>
      </a:accent2>
      <a:accent3>
        <a:srgbClr val="C0AAAA"/>
      </a:accent3>
      <a:accent4>
        <a:srgbClr val="DADADA"/>
      </a:accent4>
      <a:accent5>
        <a:srgbClr val="FFADAA"/>
      </a:accent5>
      <a:accent6>
        <a:srgbClr val="000000"/>
      </a:accent6>
      <a:hlink>
        <a:srgbClr val="EBF25A"/>
      </a:hlink>
      <a:folHlink>
        <a:srgbClr val="F2AA68"/>
      </a:folHlink>
    </a:clrScheme>
    <a:fontScheme name="Opona">
      <a:majorFont>
        <a:latin typeface="Tahoma"/>
        <a:ea typeface=""/>
        <a:cs typeface=""/>
      </a:majorFont>
      <a:minorFont>
        <a:latin typeface="Tahoma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sz="32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sz="32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Opona 1">
        <a:dk1>
          <a:srgbClr val="602000"/>
        </a:dk1>
        <a:lt1>
          <a:srgbClr val="FFFFFF"/>
        </a:lt1>
        <a:dk2>
          <a:srgbClr val="800000"/>
        </a:dk2>
        <a:lt2>
          <a:srgbClr val="FFFFCC"/>
        </a:lt2>
        <a:accent1>
          <a:srgbClr val="FF3300"/>
        </a:accent1>
        <a:accent2>
          <a:srgbClr val="000000"/>
        </a:accent2>
        <a:accent3>
          <a:srgbClr val="C0AAAA"/>
        </a:accent3>
        <a:accent4>
          <a:srgbClr val="DADADA"/>
        </a:accent4>
        <a:accent5>
          <a:srgbClr val="FFADAA"/>
        </a:accent5>
        <a:accent6>
          <a:srgbClr val="000000"/>
        </a:accent6>
        <a:hlink>
          <a:srgbClr val="EBF25A"/>
        </a:hlink>
        <a:folHlink>
          <a:srgbClr val="F2AA68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pona 2">
        <a:dk1>
          <a:srgbClr val="000066"/>
        </a:dk1>
        <a:lt1>
          <a:srgbClr val="FFFFFF"/>
        </a:lt1>
        <a:dk2>
          <a:srgbClr val="000099"/>
        </a:dk2>
        <a:lt2>
          <a:srgbClr val="D8F6F8"/>
        </a:lt2>
        <a:accent1>
          <a:srgbClr val="0099FF"/>
        </a:accent1>
        <a:accent2>
          <a:srgbClr val="00003A"/>
        </a:accent2>
        <a:accent3>
          <a:srgbClr val="AAAACA"/>
        </a:accent3>
        <a:accent4>
          <a:srgbClr val="DADADA"/>
        </a:accent4>
        <a:accent5>
          <a:srgbClr val="AACAFF"/>
        </a:accent5>
        <a:accent6>
          <a:srgbClr val="000034"/>
        </a:accent6>
        <a:hlink>
          <a:srgbClr val="DDD925"/>
        </a:hlink>
        <a:folHlink>
          <a:srgbClr val="72C67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pona 3">
        <a:dk1>
          <a:srgbClr val="4C3D57"/>
        </a:dk1>
        <a:lt1>
          <a:srgbClr val="FFFFFF"/>
        </a:lt1>
        <a:dk2>
          <a:srgbClr val="660066"/>
        </a:dk2>
        <a:lt2>
          <a:srgbClr val="FDFBE3"/>
        </a:lt2>
        <a:accent1>
          <a:srgbClr val="976C9E"/>
        </a:accent1>
        <a:accent2>
          <a:srgbClr val="1E1822"/>
        </a:accent2>
        <a:accent3>
          <a:srgbClr val="B8AAB8"/>
        </a:accent3>
        <a:accent4>
          <a:srgbClr val="DADADA"/>
        </a:accent4>
        <a:accent5>
          <a:srgbClr val="C9BACC"/>
        </a:accent5>
        <a:accent6>
          <a:srgbClr val="1A151E"/>
        </a:accent6>
        <a:hlink>
          <a:srgbClr val="D8C460"/>
        </a:hlink>
        <a:folHlink>
          <a:srgbClr val="C3C2BD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pona 4">
        <a:dk1>
          <a:srgbClr val="334D3F"/>
        </a:dk1>
        <a:lt1>
          <a:srgbClr val="FFFFFF"/>
        </a:lt1>
        <a:dk2>
          <a:srgbClr val="008000"/>
        </a:dk2>
        <a:lt2>
          <a:srgbClr val="D3F1DB"/>
        </a:lt2>
        <a:accent1>
          <a:srgbClr val="4A6D84"/>
        </a:accent1>
        <a:accent2>
          <a:srgbClr val="213329"/>
        </a:accent2>
        <a:accent3>
          <a:srgbClr val="AAC0AA"/>
        </a:accent3>
        <a:accent4>
          <a:srgbClr val="DADADA"/>
        </a:accent4>
        <a:accent5>
          <a:srgbClr val="B1BAC2"/>
        </a:accent5>
        <a:accent6>
          <a:srgbClr val="1D2D24"/>
        </a:accent6>
        <a:hlink>
          <a:srgbClr val="F0B100"/>
        </a:hlink>
        <a:folHlink>
          <a:srgbClr val="C3710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pona 5">
        <a:dk1>
          <a:srgbClr val="566858"/>
        </a:dk1>
        <a:lt1>
          <a:srgbClr val="FFFFFF"/>
        </a:lt1>
        <a:dk2>
          <a:srgbClr val="6D8771"/>
        </a:dk2>
        <a:lt2>
          <a:srgbClr val="ECECB2"/>
        </a:lt2>
        <a:accent1>
          <a:srgbClr val="76A571"/>
        </a:accent1>
        <a:accent2>
          <a:srgbClr val="465648"/>
        </a:accent2>
        <a:accent3>
          <a:srgbClr val="BAC3BB"/>
        </a:accent3>
        <a:accent4>
          <a:srgbClr val="DADADA"/>
        </a:accent4>
        <a:accent5>
          <a:srgbClr val="BDCFBB"/>
        </a:accent5>
        <a:accent6>
          <a:srgbClr val="3F4D40"/>
        </a:accent6>
        <a:hlink>
          <a:srgbClr val="FFDC0B"/>
        </a:hlink>
        <a:folHlink>
          <a:srgbClr val="FC991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pona 6">
        <a:dk1>
          <a:srgbClr val="0A6866"/>
        </a:dk1>
        <a:lt1>
          <a:srgbClr val="FFFFFF"/>
        </a:lt1>
        <a:dk2>
          <a:srgbClr val="0D8784"/>
        </a:dk2>
        <a:lt2>
          <a:srgbClr val="B8DEC6"/>
        </a:lt2>
        <a:accent1>
          <a:srgbClr val="3C7652"/>
        </a:accent1>
        <a:accent2>
          <a:srgbClr val="005250"/>
        </a:accent2>
        <a:accent3>
          <a:srgbClr val="AAC3C2"/>
        </a:accent3>
        <a:accent4>
          <a:srgbClr val="DADADA"/>
        </a:accent4>
        <a:accent5>
          <a:srgbClr val="AFBDB3"/>
        </a:accent5>
        <a:accent6>
          <a:srgbClr val="004948"/>
        </a:accent6>
        <a:hlink>
          <a:srgbClr val="00E0A5"/>
        </a:hlink>
        <a:folHlink>
          <a:srgbClr val="00C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pona 7">
        <a:dk1>
          <a:srgbClr val="50688C"/>
        </a:dk1>
        <a:lt1>
          <a:srgbClr val="FFFFFF"/>
        </a:lt1>
        <a:dk2>
          <a:srgbClr val="6E87AC"/>
        </a:dk2>
        <a:lt2>
          <a:srgbClr val="FFFFFF"/>
        </a:lt2>
        <a:accent1>
          <a:srgbClr val="376EA5"/>
        </a:accent1>
        <a:accent2>
          <a:srgbClr val="445876"/>
        </a:accent2>
        <a:accent3>
          <a:srgbClr val="BAC3D2"/>
        </a:accent3>
        <a:accent4>
          <a:srgbClr val="DADADA"/>
        </a:accent4>
        <a:accent5>
          <a:srgbClr val="AEBACF"/>
        </a:accent5>
        <a:accent6>
          <a:srgbClr val="3D4F6A"/>
        </a:accent6>
        <a:hlink>
          <a:srgbClr val="66CCFF"/>
        </a:hlink>
        <a:folHlink>
          <a:srgbClr val="CCC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pona 8">
        <a:dk1>
          <a:srgbClr val="000000"/>
        </a:dk1>
        <a:lt1>
          <a:srgbClr val="DDDCC5"/>
        </a:lt1>
        <a:dk2>
          <a:srgbClr val="000000"/>
        </a:dk2>
        <a:lt2>
          <a:srgbClr val="C9C6A5"/>
        </a:lt2>
        <a:accent1>
          <a:srgbClr val="C0C0C0"/>
        </a:accent1>
        <a:accent2>
          <a:srgbClr val="B0AC90"/>
        </a:accent2>
        <a:accent3>
          <a:srgbClr val="EBEBDF"/>
        </a:accent3>
        <a:accent4>
          <a:srgbClr val="000000"/>
        </a:accent4>
        <a:accent5>
          <a:srgbClr val="DCDCDC"/>
        </a:accent5>
        <a:accent6>
          <a:srgbClr val="9F9B82"/>
        </a:accent6>
        <a:hlink>
          <a:srgbClr val="666699"/>
        </a:hlink>
        <a:folHlink>
          <a:srgbClr val="905C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pona 9">
        <a:dk1>
          <a:srgbClr val="000000"/>
        </a:dk1>
        <a:lt1>
          <a:srgbClr val="FFFFFF"/>
        </a:lt1>
        <a:dk2>
          <a:srgbClr val="000099"/>
        </a:dk2>
        <a:lt2>
          <a:srgbClr val="DDDDDD"/>
        </a:lt2>
        <a:accent1>
          <a:srgbClr val="C6D4D4"/>
        </a:accent1>
        <a:accent2>
          <a:srgbClr val="C0C0C0"/>
        </a:accent2>
        <a:accent3>
          <a:srgbClr val="FFFFFF"/>
        </a:accent3>
        <a:accent4>
          <a:srgbClr val="000000"/>
        </a:accent4>
        <a:accent5>
          <a:srgbClr val="DFE6E6"/>
        </a:accent5>
        <a:accent6>
          <a:srgbClr val="AEAEAE"/>
        </a:accent6>
        <a:hlink>
          <a:srgbClr val="6600FF"/>
        </a:hlink>
        <a:folHlink>
          <a:srgbClr val="9900CC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654</Words>
  <Application>Microsoft Office PowerPoint</Application>
  <PresentationFormat>Předvádění na obrazovce (4:3)</PresentationFormat>
  <Paragraphs>146</Paragraphs>
  <Slides>40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40</vt:i4>
      </vt:variant>
    </vt:vector>
  </HeadingPairs>
  <TitlesOfParts>
    <vt:vector size="41" baseType="lpstr">
      <vt:lpstr>Opona</vt:lpstr>
      <vt:lpstr>Prezentace aplikace PowerPoint</vt:lpstr>
      <vt:lpstr>Cihlářské výrobky -  technologie výroby</vt:lpstr>
      <vt:lpstr>Keramické výrobky</vt:lpstr>
      <vt:lpstr>Keramické výrobky</vt:lpstr>
      <vt:lpstr>Keramické výrobky</vt:lpstr>
      <vt:lpstr>Keramické výrobky</vt:lpstr>
      <vt:lpstr>Keramika – cihlářské výrobky</vt:lpstr>
      <vt:lpstr>Keramika – cihlářské výrobky</vt:lpstr>
      <vt:lpstr>Keramika – cihlářské výrobky</vt:lpstr>
      <vt:lpstr>Prezentace aplikace PowerPoint</vt:lpstr>
      <vt:lpstr>Prezentace aplikace PowerPoint</vt:lpstr>
      <vt:lpstr>Keramika – cihlářské výrobky</vt:lpstr>
      <vt:lpstr>Prezentace aplikace PowerPoint</vt:lpstr>
      <vt:lpstr>Keramika – cihlářské výrobky</vt:lpstr>
      <vt:lpstr>Keramika – cihlářské výrobky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Keramika – cihlářské výrobky</vt:lpstr>
      <vt:lpstr>Keramika – cihlářské výrobky</vt:lpstr>
      <vt:lpstr>Prezentace aplikace PowerPoint</vt:lpstr>
      <vt:lpstr>Keramika – cihlářské výrobky</vt:lpstr>
      <vt:lpstr>Prezentace aplikace PowerPoint</vt:lpstr>
      <vt:lpstr>Prezentace aplikace PowerPoint</vt:lpstr>
      <vt:lpstr>Keramika – cihlářské výrobky</vt:lpstr>
      <vt:lpstr>Keramika – cihlářské výrobky</vt:lpstr>
      <vt:lpstr>Prezentace aplikace PowerPoint</vt:lpstr>
      <vt:lpstr>Prezentace aplikace PowerPoint</vt:lpstr>
      <vt:lpstr>Prezentace aplikace PowerPoint</vt:lpstr>
      <vt:lpstr>Prezentace aplikace PowerPoint</vt:lpstr>
      <vt:lpstr>Keramika – cihlářské výrobky</vt:lpstr>
      <vt:lpstr>Prezentace aplikace PowerPoint</vt:lpstr>
      <vt:lpstr>Prezentace aplikace PowerPoint</vt:lpstr>
      <vt:lpstr>Keramika – cihlářské výrobky</vt:lpstr>
      <vt:lpstr>Keramika – cihlářské výrobky</vt:lpstr>
      <vt:lpstr>Prezentace aplikace PowerPoint</vt:lpstr>
      <vt:lpstr>Keramika – cihlářské výrobky</vt:lpstr>
      <vt:lpstr>Keramika – cihlářské výrobky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lastModifiedBy/>
  <cp:revision>1</cp:revision>
  <dcterms:created xsi:type="dcterms:W3CDTF">2013-12-08T09:01:31Z</dcterms:created>
  <dcterms:modified xsi:type="dcterms:W3CDTF">2013-12-08T15:14:14Z</dcterms:modified>
  <cp:contentStatus/>
</cp:coreProperties>
</file>