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2" r:id="rId1"/>
  </p:sldMasterIdLst>
  <p:sldIdLst>
    <p:sldId id="275" r:id="rId2"/>
    <p:sldId id="256" r:id="rId3"/>
    <p:sldId id="257" r:id="rId4"/>
    <p:sldId id="258" r:id="rId5"/>
    <p:sldId id="259" r:id="rId6"/>
    <p:sldId id="260" r:id="rId7"/>
    <p:sldId id="261" r:id="rId8"/>
    <p:sldId id="266" r:id="rId9"/>
    <p:sldId id="264" r:id="rId10"/>
    <p:sldId id="268" r:id="rId11"/>
    <p:sldId id="269" r:id="rId12"/>
    <p:sldId id="273" r:id="rId13"/>
    <p:sldId id="265" r:id="rId14"/>
    <p:sldId id="274" r:id="rId15"/>
    <p:sldId id="276" r:id="rId1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FFF9"/>
    <a:srgbClr val="E5FDFF"/>
    <a:srgbClr val="B4EB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34" autoAdjust="0"/>
    <p:restoredTop sz="94660"/>
  </p:normalViewPr>
  <p:slideViewPr>
    <p:cSldViewPr>
      <p:cViewPr varScale="1">
        <p:scale>
          <a:sx n="65" d="100"/>
          <a:sy n="65" d="100"/>
        </p:scale>
        <p:origin x="-147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FEE5BA6-95D4-4077-AE00-556FF8D1AF53}" type="doc">
      <dgm:prSet loTypeId="urn:microsoft.com/office/officeart/2005/8/layout/hierarchy1" loCatId="hierarchy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9018D364-B115-4D7F-9C2F-9CE2A3B80F4E}">
      <dgm:prSet phldrT="[Text]" custT="1"/>
      <dgm:spPr/>
      <dgm:t>
        <a:bodyPr/>
        <a:lstStyle/>
        <a:p>
          <a:r>
            <a:rPr lang="cs-CZ" sz="2800" b="1" dirty="0" smtClean="0"/>
            <a:t>Lehké betony</a:t>
          </a:r>
          <a:endParaRPr lang="cs-CZ" sz="2800" b="1" dirty="0"/>
        </a:p>
      </dgm:t>
    </dgm:pt>
    <dgm:pt modelId="{E5BDDF8E-E314-4854-BA64-0B032F8CF793}" type="parTrans" cxnId="{3E9E9708-F7EA-4CA0-AB79-63AA9A0B92FA}">
      <dgm:prSet/>
      <dgm:spPr/>
      <dgm:t>
        <a:bodyPr/>
        <a:lstStyle/>
        <a:p>
          <a:endParaRPr lang="cs-CZ"/>
        </a:p>
      </dgm:t>
    </dgm:pt>
    <dgm:pt modelId="{007B269F-0ABF-4DF4-A1F0-EC202199387F}" type="sibTrans" cxnId="{3E9E9708-F7EA-4CA0-AB79-63AA9A0B92FA}">
      <dgm:prSet/>
      <dgm:spPr/>
      <dgm:t>
        <a:bodyPr/>
        <a:lstStyle/>
        <a:p>
          <a:endParaRPr lang="cs-CZ"/>
        </a:p>
      </dgm:t>
    </dgm:pt>
    <dgm:pt modelId="{9F68C118-5B79-4BE3-9B76-1BB20BF80789}">
      <dgm:prSet phldrT="[Text]" custT="1"/>
      <dgm:spPr/>
      <dgm:t>
        <a:bodyPr/>
        <a:lstStyle/>
        <a:p>
          <a:r>
            <a:rPr lang="cs-CZ" sz="2000" b="1" dirty="0" smtClean="0"/>
            <a:t>způsob vylehčení</a:t>
          </a:r>
          <a:endParaRPr lang="cs-CZ" sz="2000" b="1" dirty="0"/>
        </a:p>
      </dgm:t>
    </dgm:pt>
    <dgm:pt modelId="{87CE6A61-0FAD-4954-948B-18C4E11A6D21}" type="parTrans" cxnId="{A57FF9F0-0796-4C87-82F8-94DA4B915F39}">
      <dgm:prSet/>
      <dgm:spPr/>
      <dgm:t>
        <a:bodyPr/>
        <a:lstStyle/>
        <a:p>
          <a:endParaRPr lang="cs-CZ"/>
        </a:p>
      </dgm:t>
    </dgm:pt>
    <dgm:pt modelId="{7982844B-16A0-4805-8A1F-3C54C72D2E2A}" type="sibTrans" cxnId="{A57FF9F0-0796-4C87-82F8-94DA4B915F39}">
      <dgm:prSet/>
      <dgm:spPr/>
      <dgm:t>
        <a:bodyPr/>
        <a:lstStyle/>
        <a:p>
          <a:endParaRPr lang="cs-CZ"/>
        </a:p>
      </dgm:t>
    </dgm:pt>
    <dgm:pt modelId="{DF0B726F-0E66-409E-941B-9DADC59BB028}">
      <dgm:prSet phldrT="[Text]" custT="1"/>
      <dgm:spPr/>
      <dgm:t>
        <a:bodyPr/>
        <a:lstStyle/>
        <a:p>
          <a:r>
            <a:rPr lang="cs-CZ" sz="2000" dirty="0" smtClean="0"/>
            <a:t>přímo</a:t>
          </a:r>
          <a:endParaRPr lang="cs-CZ" sz="2000" dirty="0"/>
        </a:p>
      </dgm:t>
    </dgm:pt>
    <dgm:pt modelId="{C10C7611-71D1-4644-8FA8-31C754990911}" type="parTrans" cxnId="{07F39864-23CD-4ACD-9168-B3C06862068F}">
      <dgm:prSet/>
      <dgm:spPr/>
      <dgm:t>
        <a:bodyPr/>
        <a:lstStyle/>
        <a:p>
          <a:endParaRPr lang="cs-CZ"/>
        </a:p>
      </dgm:t>
    </dgm:pt>
    <dgm:pt modelId="{DF4BBA08-7BE3-48C2-BAA7-DE42C2004B0A}" type="sibTrans" cxnId="{07F39864-23CD-4ACD-9168-B3C06862068F}">
      <dgm:prSet/>
      <dgm:spPr/>
      <dgm:t>
        <a:bodyPr/>
        <a:lstStyle/>
        <a:p>
          <a:endParaRPr lang="cs-CZ"/>
        </a:p>
      </dgm:t>
    </dgm:pt>
    <dgm:pt modelId="{35AEC24B-5DE4-441A-B2C8-EB6BE4085384}">
      <dgm:prSet phldrT="[Text]" custT="1"/>
      <dgm:spPr/>
      <dgm:t>
        <a:bodyPr/>
        <a:lstStyle/>
        <a:p>
          <a:r>
            <a:rPr lang="cs-CZ" sz="2000" dirty="0" smtClean="0"/>
            <a:t>nepřímo</a:t>
          </a:r>
          <a:endParaRPr lang="cs-CZ" sz="2000" dirty="0"/>
        </a:p>
      </dgm:t>
    </dgm:pt>
    <dgm:pt modelId="{E4A0FB80-D043-41ED-82E8-A9CCF0960550}" type="parTrans" cxnId="{39ADD942-D654-45D5-BB03-F9D3648240F6}">
      <dgm:prSet/>
      <dgm:spPr/>
      <dgm:t>
        <a:bodyPr/>
        <a:lstStyle/>
        <a:p>
          <a:endParaRPr lang="cs-CZ"/>
        </a:p>
      </dgm:t>
    </dgm:pt>
    <dgm:pt modelId="{35D3EB82-6929-4FBA-8B58-0B3A17B9095C}" type="sibTrans" cxnId="{39ADD942-D654-45D5-BB03-F9D3648240F6}">
      <dgm:prSet/>
      <dgm:spPr/>
      <dgm:t>
        <a:bodyPr/>
        <a:lstStyle/>
        <a:p>
          <a:endParaRPr lang="cs-CZ"/>
        </a:p>
      </dgm:t>
    </dgm:pt>
    <dgm:pt modelId="{8C463B68-E02A-4D36-B067-A30D5AE1E311}">
      <dgm:prSet phldrT="[Text]" custT="1"/>
      <dgm:spPr/>
      <dgm:t>
        <a:bodyPr/>
        <a:lstStyle/>
        <a:p>
          <a:r>
            <a:rPr lang="cs-CZ" sz="2000" b="1" dirty="0" smtClean="0"/>
            <a:t>fyzikální struktura</a:t>
          </a:r>
          <a:endParaRPr lang="cs-CZ" sz="2000" b="1" dirty="0"/>
        </a:p>
      </dgm:t>
    </dgm:pt>
    <dgm:pt modelId="{8A106D7F-00C4-49B8-AFD9-1791E72D63DE}" type="parTrans" cxnId="{41DD3B24-E229-4DD8-ACAB-2C82E5931564}">
      <dgm:prSet/>
      <dgm:spPr/>
      <dgm:t>
        <a:bodyPr/>
        <a:lstStyle/>
        <a:p>
          <a:endParaRPr lang="cs-CZ"/>
        </a:p>
      </dgm:t>
    </dgm:pt>
    <dgm:pt modelId="{9E135F4D-15D9-44E4-AB9A-573A8B99B5A1}" type="sibTrans" cxnId="{41DD3B24-E229-4DD8-ACAB-2C82E5931564}">
      <dgm:prSet/>
      <dgm:spPr/>
      <dgm:t>
        <a:bodyPr/>
        <a:lstStyle/>
        <a:p>
          <a:endParaRPr lang="cs-CZ"/>
        </a:p>
      </dgm:t>
    </dgm:pt>
    <dgm:pt modelId="{F0EC8A1A-8FA3-4870-B236-227F10BFCD41}">
      <dgm:prSet phldrT="[Text]" custT="1"/>
      <dgm:spPr/>
      <dgm:t>
        <a:bodyPr/>
        <a:lstStyle/>
        <a:p>
          <a:r>
            <a:rPr lang="cs-CZ" sz="2000" dirty="0" smtClean="0"/>
            <a:t>mezerovitá</a:t>
          </a:r>
          <a:endParaRPr lang="cs-CZ" sz="2000" dirty="0"/>
        </a:p>
      </dgm:t>
    </dgm:pt>
    <dgm:pt modelId="{AE8AFEF5-AAFD-4D76-B0BA-77FD7B1B261C}" type="parTrans" cxnId="{364EDD98-0121-4367-9183-C038A149EF0E}">
      <dgm:prSet/>
      <dgm:spPr/>
      <dgm:t>
        <a:bodyPr/>
        <a:lstStyle/>
        <a:p>
          <a:endParaRPr lang="cs-CZ"/>
        </a:p>
      </dgm:t>
    </dgm:pt>
    <dgm:pt modelId="{AEF3DE49-87C7-4329-8EB5-4344044F88F6}" type="sibTrans" cxnId="{364EDD98-0121-4367-9183-C038A149EF0E}">
      <dgm:prSet/>
      <dgm:spPr/>
      <dgm:t>
        <a:bodyPr/>
        <a:lstStyle/>
        <a:p>
          <a:endParaRPr lang="cs-CZ"/>
        </a:p>
      </dgm:t>
    </dgm:pt>
    <dgm:pt modelId="{433B3097-001A-4908-A861-33503266D049}">
      <dgm:prSet custT="1"/>
      <dgm:spPr/>
      <dgm:t>
        <a:bodyPr/>
        <a:lstStyle/>
        <a:p>
          <a:r>
            <a:rPr lang="cs-CZ" sz="2000" b="1" dirty="0" smtClean="0"/>
            <a:t>použití</a:t>
          </a:r>
          <a:endParaRPr lang="cs-CZ" sz="2000" b="1" dirty="0"/>
        </a:p>
      </dgm:t>
    </dgm:pt>
    <dgm:pt modelId="{978E0CA8-3349-4E58-A3C5-9919BE1BA515}" type="parTrans" cxnId="{83FEF716-82F2-418E-A909-7AD30859B5D6}">
      <dgm:prSet/>
      <dgm:spPr/>
      <dgm:t>
        <a:bodyPr/>
        <a:lstStyle/>
        <a:p>
          <a:endParaRPr lang="cs-CZ"/>
        </a:p>
      </dgm:t>
    </dgm:pt>
    <dgm:pt modelId="{58598710-03CE-45BC-B2F0-3C274998BD69}" type="sibTrans" cxnId="{83FEF716-82F2-418E-A909-7AD30859B5D6}">
      <dgm:prSet/>
      <dgm:spPr/>
      <dgm:t>
        <a:bodyPr/>
        <a:lstStyle/>
        <a:p>
          <a:endParaRPr lang="cs-CZ"/>
        </a:p>
      </dgm:t>
    </dgm:pt>
    <dgm:pt modelId="{06E57EEE-397A-4FA9-B62D-3FFD32A04207}">
      <dgm:prSet custT="1"/>
      <dgm:spPr/>
      <dgm:t>
        <a:bodyPr/>
        <a:lstStyle/>
        <a:p>
          <a:r>
            <a:rPr lang="cs-CZ" sz="2000" dirty="0" smtClean="0"/>
            <a:t>pórobeton</a:t>
          </a:r>
          <a:endParaRPr lang="cs-CZ" sz="2000" dirty="0"/>
        </a:p>
      </dgm:t>
    </dgm:pt>
    <dgm:pt modelId="{FCC2D40B-8004-45C2-9721-044D07E8B178}" type="parTrans" cxnId="{007D23D8-BA0B-4DCE-AD1A-4813D759AEE5}">
      <dgm:prSet/>
      <dgm:spPr/>
      <dgm:t>
        <a:bodyPr/>
        <a:lstStyle/>
        <a:p>
          <a:endParaRPr lang="cs-CZ"/>
        </a:p>
      </dgm:t>
    </dgm:pt>
    <dgm:pt modelId="{F2035554-8857-456A-BE9D-F6E41F7F8963}" type="sibTrans" cxnId="{007D23D8-BA0B-4DCE-AD1A-4813D759AEE5}">
      <dgm:prSet/>
      <dgm:spPr/>
      <dgm:t>
        <a:bodyPr/>
        <a:lstStyle/>
        <a:p>
          <a:endParaRPr lang="cs-CZ"/>
        </a:p>
      </dgm:t>
    </dgm:pt>
    <dgm:pt modelId="{FA351792-E3D1-445E-96CA-48080365CDC0}">
      <dgm:prSet custT="1"/>
      <dgm:spPr/>
      <dgm:t>
        <a:bodyPr/>
        <a:lstStyle/>
        <a:p>
          <a:r>
            <a:rPr lang="cs-CZ" sz="2000" dirty="0" smtClean="0"/>
            <a:t>hutná</a:t>
          </a:r>
          <a:endParaRPr lang="cs-CZ" sz="2000" dirty="0"/>
        </a:p>
      </dgm:t>
    </dgm:pt>
    <dgm:pt modelId="{0A544354-1889-42D6-A53F-ED15CB2774E3}" type="parTrans" cxnId="{98E043A4-6076-483F-BC6C-105CF0777ED2}">
      <dgm:prSet/>
      <dgm:spPr/>
      <dgm:t>
        <a:bodyPr/>
        <a:lstStyle/>
        <a:p>
          <a:endParaRPr lang="cs-CZ"/>
        </a:p>
      </dgm:t>
    </dgm:pt>
    <dgm:pt modelId="{A6D4391E-BE79-4002-9B4D-E27668A246BF}" type="sibTrans" cxnId="{98E043A4-6076-483F-BC6C-105CF0777ED2}">
      <dgm:prSet/>
      <dgm:spPr/>
      <dgm:t>
        <a:bodyPr/>
        <a:lstStyle/>
        <a:p>
          <a:endParaRPr lang="cs-CZ"/>
        </a:p>
      </dgm:t>
    </dgm:pt>
    <dgm:pt modelId="{23E087DC-0D43-4C12-9CF2-B367726EB9AF}">
      <dgm:prSet custT="1"/>
      <dgm:spPr/>
      <dgm:t>
        <a:bodyPr/>
        <a:lstStyle/>
        <a:p>
          <a:r>
            <a:rPr lang="cs-CZ" sz="1400" b="1" dirty="0" smtClean="0"/>
            <a:t>Lehké konstrukční betony</a:t>
          </a:r>
          <a:endParaRPr lang="cs-CZ" sz="1400" b="1" dirty="0"/>
        </a:p>
      </dgm:t>
    </dgm:pt>
    <dgm:pt modelId="{DABAC22C-520B-4ECE-BDE4-0198080BEEE2}" type="parTrans" cxnId="{D76B8723-DD05-44D8-AA0F-4350C0F14AC1}">
      <dgm:prSet/>
      <dgm:spPr/>
      <dgm:t>
        <a:bodyPr/>
        <a:lstStyle/>
        <a:p>
          <a:endParaRPr lang="cs-CZ"/>
        </a:p>
      </dgm:t>
    </dgm:pt>
    <dgm:pt modelId="{A11CEC19-A763-4D16-B61F-1212A802342C}" type="sibTrans" cxnId="{D76B8723-DD05-44D8-AA0F-4350C0F14AC1}">
      <dgm:prSet/>
      <dgm:spPr/>
      <dgm:t>
        <a:bodyPr/>
        <a:lstStyle/>
        <a:p>
          <a:endParaRPr lang="cs-CZ"/>
        </a:p>
      </dgm:t>
    </dgm:pt>
    <dgm:pt modelId="{F6105474-5FB4-4C00-A147-7280D53E9082}">
      <dgm:prSet custT="1"/>
      <dgm:spPr/>
      <dgm:t>
        <a:bodyPr/>
        <a:lstStyle/>
        <a:p>
          <a:r>
            <a:rPr lang="cs-CZ" sz="1400" b="1" dirty="0" smtClean="0"/>
            <a:t>Izolační nosné betony</a:t>
          </a:r>
          <a:endParaRPr lang="cs-CZ" sz="1400" b="1" dirty="0"/>
        </a:p>
      </dgm:t>
    </dgm:pt>
    <dgm:pt modelId="{F80963F2-9DDF-4223-A5DA-E102124A0192}" type="parTrans" cxnId="{D680CCD1-6864-4F4D-9397-1E842B812712}">
      <dgm:prSet/>
      <dgm:spPr/>
      <dgm:t>
        <a:bodyPr/>
        <a:lstStyle/>
        <a:p>
          <a:endParaRPr lang="cs-CZ"/>
        </a:p>
      </dgm:t>
    </dgm:pt>
    <dgm:pt modelId="{89154885-A1FE-4954-80CC-F87722CDE129}" type="sibTrans" cxnId="{D680CCD1-6864-4F4D-9397-1E842B812712}">
      <dgm:prSet/>
      <dgm:spPr/>
      <dgm:t>
        <a:bodyPr/>
        <a:lstStyle/>
        <a:p>
          <a:endParaRPr lang="cs-CZ"/>
        </a:p>
      </dgm:t>
    </dgm:pt>
    <dgm:pt modelId="{85FAE500-0641-4B7F-BC45-90F484F68259}">
      <dgm:prSet/>
      <dgm:spPr/>
      <dgm:t>
        <a:bodyPr/>
        <a:lstStyle/>
        <a:p>
          <a:r>
            <a:rPr lang="cs-CZ" b="1" dirty="0" smtClean="0"/>
            <a:t>Tepelně izolační betony</a:t>
          </a:r>
          <a:endParaRPr lang="cs-CZ" b="1" dirty="0"/>
        </a:p>
      </dgm:t>
    </dgm:pt>
    <dgm:pt modelId="{83DC5E6D-52F1-4C8E-A2AF-1369B4F51799}" type="parTrans" cxnId="{17F21D40-97AC-4ECD-A8D7-0566C24BE53C}">
      <dgm:prSet/>
      <dgm:spPr/>
      <dgm:t>
        <a:bodyPr/>
        <a:lstStyle/>
        <a:p>
          <a:endParaRPr lang="cs-CZ"/>
        </a:p>
      </dgm:t>
    </dgm:pt>
    <dgm:pt modelId="{F812376C-ED0B-4165-9D8A-E86913FA258A}" type="sibTrans" cxnId="{17F21D40-97AC-4ECD-A8D7-0566C24BE53C}">
      <dgm:prSet/>
      <dgm:spPr/>
      <dgm:t>
        <a:bodyPr/>
        <a:lstStyle/>
        <a:p>
          <a:endParaRPr lang="cs-CZ"/>
        </a:p>
      </dgm:t>
    </dgm:pt>
    <dgm:pt modelId="{19875BBD-B4C7-4B1E-B668-77BB0FF56920}" type="pres">
      <dgm:prSet presAssocID="{AFEE5BA6-95D4-4077-AE00-556FF8D1AF5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AEDF559A-FFD4-4C40-8A0A-8B1348C2A639}" type="pres">
      <dgm:prSet presAssocID="{9018D364-B115-4D7F-9C2F-9CE2A3B80F4E}" presName="hierRoot1" presStyleCnt="0"/>
      <dgm:spPr/>
    </dgm:pt>
    <dgm:pt modelId="{21FCB9E8-4B78-4CD5-ACAB-084648C73B80}" type="pres">
      <dgm:prSet presAssocID="{9018D364-B115-4D7F-9C2F-9CE2A3B80F4E}" presName="composite" presStyleCnt="0"/>
      <dgm:spPr/>
    </dgm:pt>
    <dgm:pt modelId="{5CB3046F-421C-40A3-AE16-1D67864830DD}" type="pres">
      <dgm:prSet presAssocID="{9018D364-B115-4D7F-9C2F-9CE2A3B80F4E}" presName="background" presStyleLbl="node0" presStyleIdx="0" presStyleCnt="1"/>
      <dgm:spPr/>
    </dgm:pt>
    <dgm:pt modelId="{66D6EF6F-E8F5-4A66-AEA5-1E9017B7EF1C}" type="pres">
      <dgm:prSet presAssocID="{9018D364-B115-4D7F-9C2F-9CE2A3B80F4E}" presName="text" presStyleLbl="fgAcc0" presStyleIdx="0" presStyleCnt="1" custScaleX="462484" custScaleY="714365" custLinFactY="-200000" custLinFactNeighborX="-12261" custLinFactNeighborY="-25384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3E6E1CB-8EA9-461E-B0CB-B54EAD915945}" type="pres">
      <dgm:prSet presAssocID="{9018D364-B115-4D7F-9C2F-9CE2A3B80F4E}" presName="hierChild2" presStyleCnt="0"/>
      <dgm:spPr/>
    </dgm:pt>
    <dgm:pt modelId="{BF9C1AB8-B8E8-4424-B43D-F162DEE4A7C9}" type="pres">
      <dgm:prSet presAssocID="{87CE6A61-0FAD-4954-948B-18C4E11A6D21}" presName="Name10" presStyleLbl="parChTrans1D2" presStyleIdx="0" presStyleCnt="3"/>
      <dgm:spPr/>
      <dgm:t>
        <a:bodyPr/>
        <a:lstStyle/>
        <a:p>
          <a:endParaRPr lang="cs-CZ"/>
        </a:p>
      </dgm:t>
    </dgm:pt>
    <dgm:pt modelId="{4B2C4E94-C804-4044-88E6-5F6EF9C3F16D}" type="pres">
      <dgm:prSet presAssocID="{9F68C118-5B79-4BE3-9B76-1BB20BF80789}" presName="hierRoot2" presStyleCnt="0"/>
      <dgm:spPr/>
    </dgm:pt>
    <dgm:pt modelId="{77F5B48D-A683-4ED2-8981-56AED6603004}" type="pres">
      <dgm:prSet presAssocID="{9F68C118-5B79-4BE3-9B76-1BB20BF80789}" presName="composite2" presStyleCnt="0"/>
      <dgm:spPr/>
    </dgm:pt>
    <dgm:pt modelId="{A0F026B1-38D3-49EB-BE86-7734A5A7BC40}" type="pres">
      <dgm:prSet presAssocID="{9F68C118-5B79-4BE3-9B76-1BB20BF80789}" presName="background2" presStyleLbl="node2" presStyleIdx="0" presStyleCnt="3"/>
      <dgm:spPr/>
    </dgm:pt>
    <dgm:pt modelId="{0182A73C-9490-4730-830C-AC45F5D37885}" type="pres">
      <dgm:prSet presAssocID="{9F68C118-5B79-4BE3-9B76-1BB20BF80789}" presName="text2" presStyleLbl="fgAcc2" presStyleIdx="0" presStyleCnt="3" custScaleX="419836" custScaleY="446702" custLinFactY="-200000" custLinFactNeighborX="14647" custLinFactNeighborY="-21331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2F7532A8-F56E-417F-A807-67FEB77B2415}" type="pres">
      <dgm:prSet presAssocID="{9F68C118-5B79-4BE3-9B76-1BB20BF80789}" presName="hierChild3" presStyleCnt="0"/>
      <dgm:spPr/>
    </dgm:pt>
    <dgm:pt modelId="{891F9413-7169-47E8-80E3-A9C6BF93A5B3}" type="pres">
      <dgm:prSet presAssocID="{C10C7611-71D1-4644-8FA8-31C754990911}" presName="Name17" presStyleLbl="parChTrans1D3" presStyleIdx="0" presStyleCnt="8"/>
      <dgm:spPr/>
      <dgm:t>
        <a:bodyPr/>
        <a:lstStyle/>
        <a:p>
          <a:endParaRPr lang="cs-CZ"/>
        </a:p>
      </dgm:t>
    </dgm:pt>
    <dgm:pt modelId="{BCEDAE1C-6E08-4FFF-A4EE-16C472CF374B}" type="pres">
      <dgm:prSet presAssocID="{DF0B726F-0E66-409E-941B-9DADC59BB028}" presName="hierRoot3" presStyleCnt="0"/>
      <dgm:spPr/>
    </dgm:pt>
    <dgm:pt modelId="{82E0BE8E-4768-43AA-83B5-AF1551264125}" type="pres">
      <dgm:prSet presAssocID="{DF0B726F-0E66-409E-941B-9DADC59BB028}" presName="composite3" presStyleCnt="0"/>
      <dgm:spPr/>
    </dgm:pt>
    <dgm:pt modelId="{FB388C8F-9A76-4904-B59C-432AA977A4A3}" type="pres">
      <dgm:prSet presAssocID="{DF0B726F-0E66-409E-941B-9DADC59BB028}" presName="background3" presStyleLbl="node3" presStyleIdx="0" presStyleCnt="8"/>
      <dgm:spPr/>
    </dgm:pt>
    <dgm:pt modelId="{87DF3EA7-56B4-4701-99DB-141ED51C4B40}" type="pres">
      <dgm:prSet presAssocID="{DF0B726F-0E66-409E-941B-9DADC59BB028}" presName="text3" presStyleLbl="fgAcc3" presStyleIdx="0" presStyleCnt="8" custScaleX="267342" custScaleY="184547" custLinFactY="-123259" custLinFactNeighborX="6798" custLinFactNeighborY="-20000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9E50FC70-D81F-47A2-9303-6DEA2C64984A}" type="pres">
      <dgm:prSet presAssocID="{DF0B726F-0E66-409E-941B-9DADC59BB028}" presName="hierChild4" presStyleCnt="0"/>
      <dgm:spPr/>
    </dgm:pt>
    <dgm:pt modelId="{B5BAED3E-4CD0-4E51-98D1-456FEA9BD59D}" type="pres">
      <dgm:prSet presAssocID="{E4A0FB80-D043-41ED-82E8-A9CCF0960550}" presName="Name17" presStyleLbl="parChTrans1D3" presStyleIdx="1" presStyleCnt="8"/>
      <dgm:spPr/>
      <dgm:t>
        <a:bodyPr/>
        <a:lstStyle/>
        <a:p>
          <a:endParaRPr lang="cs-CZ"/>
        </a:p>
      </dgm:t>
    </dgm:pt>
    <dgm:pt modelId="{F22DB923-6C20-455B-A2CA-0B49723592A0}" type="pres">
      <dgm:prSet presAssocID="{35AEC24B-5DE4-441A-B2C8-EB6BE4085384}" presName="hierRoot3" presStyleCnt="0"/>
      <dgm:spPr/>
    </dgm:pt>
    <dgm:pt modelId="{431805D3-F30D-4F4E-8A9E-1FBE100042E1}" type="pres">
      <dgm:prSet presAssocID="{35AEC24B-5DE4-441A-B2C8-EB6BE4085384}" presName="composite3" presStyleCnt="0"/>
      <dgm:spPr/>
    </dgm:pt>
    <dgm:pt modelId="{92D7C92E-F1B7-4BF5-B05C-DEA397EC4190}" type="pres">
      <dgm:prSet presAssocID="{35AEC24B-5DE4-441A-B2C8-EB6BE4085384}" presName="background3" presStyleLbl="node3" presStyleIdx="1" presStyleCnt="8"/>
      <dgm:spPr/>
    </dgm:pt>
    <dgm:pt modelId="{44E75434-C190-4617-BF7D-AA49AC529C3F}" type="pres">
      <dgm:prSet presAssocID="{35AEC24B-5DE4-441A-B2C8-EB6BE4085384}" presName="text3" presStyleLbl="fgAcc3" presStyleIdx="1" presStyleCnt="8" custScaleX="362180" custScaleY="287214" custLinFactY="-107656" custLinFactNeighborX="52803" custLinFactNeighborY="-20000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5ED2B888-8B2F-481A-960A-B8A091C156C9}" type="pres">
      <dgm:prSet presAssocID="{35AEC24B-5DE4-441A-B2C8-EB6BE4085384}" presName="hierChild4" presStyleCnt="0"/>
      <dgm:spPr/>
    </dgm:pt>
    <dgm:pt modelId="{F3F88982-B399-4EFF-BF69-D7C89861F4DC}" type="pres">
      <dgm:prSet presAssocID="{8A106D7F-00C4-49B8-AFD9-1791E72D63DE}" presName="Name10" presStyleLbl="parChTrans1D2" presStyleIdx="1" presStyleCnt="3"/>
      <dgm:spPr/>
      <dgm:t>
        <a:bodyPr/>
        <a:lstStyle/>
        <a:p>
          <a:endParaRPr lang="cs-CZ"/>
        </a:p>
      </dgm:t>
    </dgm:pt>
    <dgm:pt modelId="{C56D6BCB-6BE3-4E64-B0F5-ECC6CA0D2EDD}" type="pres">
      <dgm:prSet presAssocID="{8C463B68-E02A-4D36-B067-A30D5AE1E311}" presName="hierRoot2" presStyleCnt="0"/>
      <dgm:spPr/>
    </dgm:pt>
    <dgm:pt modelId="{E513FD4F-EE74-4460-8988-7E849BE853AD}" type="pres">
      <dgm:prSet presAssocID="{8C463B68-E02A-4D36-B067-A30D5AE1E311}" presName="composite2" presStyleCnt="0"/>
      <dgm:spPr/>
    </dgm:pt>
    <dgm:pt modelId="{3CEAC50F-6536-43EE-AD5B-7AF9EB28601F}" type="pres">
      <dgm:prSet presAssocID="{8C463B68-E02A-4D36-B067-A30D5AE1E311}" presName="background2" presStyleLbl="node2" presStyleIdx="1" presStyleCnt="3"/>
      <dgm:spPr/>
    </dgm:pt>
    <dgm:pt modelId="{76058D88-7DED-40C1-A5A9-D810D8CE9457}" type="pres">
      <dgm:prSet presAssocID="{8C463B68-E02A-4D36-B067-A30D5AE1E311}" presName="text2" presStyleLbl="fgAcc2" presStyleIdx="1" presStyleCnt="3" custScaleX="445078" custScaleY="318467" custLinFactNeighborX="7003" custLinFactNeighborY="73936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30875A40-65BD-49DE-9537-BB50F30367F9}" type="pres">
      <dgm:prSet presAssocID="{8C463B68-E02A-4D36-B067-A30D5AE1E311}" presName="hierChild3" presStyleCnt="0"/>
      <dgm:spPr/>
    </dgm:pt>
    <dgm:pt modelId="{55BE816A-E4F6-4BDF-A6E5-C1B101A9B7CC}" type="pres">
      <dgm:prSet presAssocID="{AE8AFEF5-AAFD-4D76-B0BA-77FD7B1B261C}" presName="Name17" presStyleLbl="parChTrans1D3" presStyleIdx="2" presStyleCnt="8"/>
      <dgm:spPr/>
      <dgm:t>
        <a:bodyPr/>
        <a:lstStyle/>
        <a:p>
          <a:endParaRPr lang="cs-CZ"/>
        </a:p>
      </dgm:t>
    </dgm:pt>
    <dgm:pt modelId="{FBD9E35D-895F-450A-A826-9B73FB7F5DB8}" type="pres">
      <dgm:prSet presAssocID="{F0EC8A1A-8FA3-4870-B236-227F10BFCD41}" presName="hierRoot3" presStyleCnt="0"/>
      <dgm:spPr/>
    </dgm:pt>
    <dgm:pt modelId="{0C9B0A34-545E-44D7-9B20-9D0AF5CC23DF}" type="pres">
      <dgm:prSet presAssocID="{F0EC8A1A-8FA3-4870-B236-227F10BFCD41}" presName="composite3" presStyleCnt="0"/>
      <dgm:spPr/>
    </dgm:pt>
    <dgm:pt modelId="{0A05E17A-B5AB-42BC-B80A-36EC1D5F3796}" type="pres">
      <dgm:prSet presAssocID="{F0EC8A1A-8FA3-4870-B236-227F10BFCD41}" presName="background3" presStyleLbl="node3" presStyleIdx="2" presStyleCnt="8"/>
      <dgm:spPr/>
    </dgm:pt>
    <dgm:pt modelId="{7A9867DB-C687-4A56-9D44-586AF7064FAB}" type="pres">
      <dgm:prSet presAssocID="{F0EC8A1A-8FA3-4870-B236-227F10BFCD41}" presName="text3" presStyleLbl="fgAcc3" presStyleIdx="2" presStyleCnt="8" custScaleX="452073" custScaleY="237646" custLinFactY="74834" custLinFactNeighborX="59606" custLinFactNeighborY="10000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854C07DB-4580-4A39-8028-080DAA33B48A}" type="pres">
      <dgm:prSet presAssocID="{F0EC8A1A-8FA3-4870-B236-227F10BFCD41}" presName="hierChild4" presStyleCnt="0"/>
      <dgm:spPr/>
    </dgm:pt>
    <dgm:pt modelId="{70548A2A-402A-4DC0-97E8-34D0A7FD78EE}" type="pres">
      <dgm:prSet presAssocID="{FCC2D40B-8004-45C2-9721-044D07E8B178}" presName="Name17" presStyleLbl="parChTrans1D3" presStyleIdx="3" presStyleCnt="8"/>
      <dgm:spPr/>
      <dgm:t>
        <a:bodyPr/>
        <a:lstStyle/>
        <a:p>
          <a:endParaRPr lang="cs-CZ"/>
        </a:p>
      </dgm:t>
    </dgm:pt>
    <dgm:pt modelId="{85A7B228-D2F1-42F2-BC32-80EC2191A488}" type="pres">
      <dgm:prSet presAssocID="{06E57EEE-397A-4FA9-B62D-3FFD32A04207}" presName="hierRoot3" presStyleCnt="0"/>
      <dgm:spPr/>
    </dgm:pt>
    <dgm:pt modelId="{5ED6A969-ACB9-40AB-A272-00B9ED76F75A}" type="pres">
      <dgm:prSet presAssocID="{06E57EEE-397A-4FA9-B62D-3FFD32A04207}" presName="composite3" presStyleCnt="0"/>
      <dgm:spPr/>
    </dgm:pt>
    <dgm:pt modelId="{03EF6E56-FDA0-44F6-BA51-FEA713610B58}" type="pres">
      <dgm:prSet presAssocID="{06E57EEE-397A-4FA9-B62D-3FFD32A04207}" presName="background3" presStyleLbl="node3" presStyleIdx="3" presStyleCnt="8"/>
      <dgm:spPr/>
    </dgm:pt>
    <dgm:pt modelId="{F121A5AA-BA98-45E6-9C3D-6571940F3E82}" type="pres">
      <dgm:prSet presAssocID="{06E57EEE-397A-4FA9-B62D-3FFD32A04207}" presName="text3" presStyleLbl="fgAcc3" presStyleIdx="3" presStyleCnt="8" custScaleX="428080" custScaleY="251448" custLinFactY="210568" custLinFactNeighborX="10955" custLinFactNeighborY="30000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CAA07F19-4FB3-4DE1-BE92-A3C7DDD68EA8}" type="pres">
      <dgm:prSet presAssocID="{06E57EEE-397A-4FA9-B62D-3FFD32A04207}" presName="hierChild4" presStyleCnt="0"/>
      <dgm:spPr/>
    </dgm:pt>
    <dgm:pt modelId="{13F172F0-A78A-4C05-9C5F-80D6245B0C23}" type="pres">
      <dgm:prSet presAssocID="{0A544354-1889-42D6-A53F-ED15CB2774E3}" presName="Name17" presStyleLbl="parChTrans1D3" presStyleIdx="4" presStyleCnt="8"/>
      <dgm:spPr/>
      <dgm:t>
        <a:bodyPr/>
        <a:lstStyle/>
        <a:p>
          <a:endParaRPr lang="cs-CZ"/>
        </a:p>
      </dgm:t>
    </dgm:pt>
    <dgm:pt modelId="{F2D358F6-1216-485D-8A23-40FDDD50A4A4}" type="pres">
      <dgm:prSet presAssocID="{FA351792-E3D1-445E-96CA-48080365CDC0}" presName="hierRoot3" presStyleCnt="0"/>
      <dgm:spPr/>
    </dgm:pt>
    <dgm:pt modelId="{FFFFDB79-9AB9-4F9F-AF51-C3942F5217D2}" type="pres">
      <dgm:prSet presAssocID="{FA351792-E3D1-445E-96CA-48080365CDC0}" presName="composite3" presStyleCnt="0"/>
      <dgm:spPr/>
    </dgm:pt>
    <dgm:pt modelId="{DC15A0AC-40B8-4B91-877C-BF0BA0056310}" type="pres">
      <dgm:prSet presAssocID="{FA351792-E3D1-445E-96CA-48080365CDC0}" presName="background3" presStyleLbl="node3" presStyleIdx="4" presStyleCnt="8"/>
      <dgm:spPr/>
    </dgm:pt>
    <dgm:pt modelId="{EFF3DFAB-A445-4F13-AE39-E488298CF127}" type="pres">
      <dgm:prSet presAssocID="{FA351792-E3D1-445E-96CA-48080365CDC0}" presName="text3" presStyleLbl="fgAcc3" presStyleIdx="4" presStyleCnt="8" custScaleX="277650" custScaleY="217940" custLinFactX="-21713" custLinFactY="38567" custLinFactNeighborX="-100000" custLinFactNeighborY="10000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2247BE25-82A2-4008-9607-2938071E4645}" type="pres">
      <dgm:prSet presAssocID="{FA351792-E3D1-445E-96CA-48080365CDC0}" presName="hierChild4" presStyleCnt="0"/>
      <dgm:spPr/>
    </dgm:pt>
    <dgm:pt modelId="{311B875A-A4EF-4681-8404-05967A55D499}" type="pres">
      <dgm:prSet presAssocID="{978E0CA8-3349-4E58-A3C5-9919BE1BA515}" presName="Name10" presStyleLbl="parChTrans1D2" presStyleIdx="2" presStyleCnt="3"/>
      <dgm:spPr/>
      <dgm:t>
        <a:bodyPr/>
        <a:lstStyle/>
        <a:p>
          <a:endParaRPr lang="cs-CZ"/>
        </a:p>
      </dgm:t>
    </dgm:pt>
    <dgm:pt modelId="{64D07C5F-3869-40EF-B9F2-EA8FB72CE524}" type="pres">
      <dgm:prSet presAssocID="{433B3097-001A-4908-A861-33503266D049}" presName="hierRoot2" presStyleCnt="0"/>
      <dgm:spPr/>
    </dgm:pt>
    <dgm:pt modelId="{8457283B-7F49-4A9A-AD44-25364FDE380D}" type="pres">
      <dgm:prSet presAssocID="{433B3097-001A-4908-A861-33503266D049}" presName="composite2" presStyleCnt="0"/>
      <dgm:spPr/>
    </dgm:pt>
    <dgm:pt modelId="{1255BBD7-3E8D-4E4B-B561-C9F3D714CA98}" type="pres">
      <dgm:prSet presAssocID="{433B3097-001A-4908-A861-33503266D049}" presName="background2" presStyleLbl="node2" presStyleIdx="2" presStyleCnt="3"/>
      <dgm:spPr/>
    </dgm:pt>
    <dgm:pt modelId="{EF355359-5B8E-4F82-ACB5-5425C20CE32C}" type="pres">
      <dgm:prSet presAssocID="{433B3097-001A-4908-A861-33503266D049}" presName="text2" presStyleLbl="fgAcc2" presStyleIdx="2" presStyleCnt="3" custScaleX="365158" custScaleY="164722" custLinFactNeighborX="-71746" custLinFactNeighborY="-7859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D184167-01E5-4A1C-9A0B-8624FCF7B2A0}" type="pres">
      <dgm:prSet presAssocID="{433B3097-001A-4908-A861-33503266D049}" presName="hierChild3" presStyleCnt="0"/>
      <dgm:spPr/>
    </dgm:pt>
    <dgm:pt modelId="{D948F9D8-8CD6-4517-A75B-5ED58B20561A}" type="pres">
      <dgm:prSet presAssocID="{DABAC22C-520B-4ECE-BDE4-0198080BEEE2}" presName="Name17" presStyleLbl="parChTrans1D3" presStyleIdx="5" presStyleCnt="8"/>
      <dgm:spPr/>
      <dgm:t>
        <a:bodyPr/>
        <a:lstStyle/>
        <a:p>
          <a:endParaRPr lang="cs-CZ"/>
        </a:p>
      </dgm:t>
    </dgm:pt>
    <dgm:pt modelId="{D1721D44-CDC1-449C-84D8-4CF8B535C22D}" type="pres">
      <dgm:prSet presAssocID="{23E087DC-0D43-4C12-9CF2-B367726EB9AF}" presName="hierRoot3" presStyleCnt="0"/>
      <dgm:spPr/>
    </dgm:pt>
    <dgm:pt modelId="{EF3C5E71-138F-4E70-BC17-04D599469946}" type="pres">
      <dgm:prSet presAssocID="{23E087DC-0D43-4C12-9CF2-B367726EB9AF}" presName="composite3" presStyleCnt="0"/>
      <dgm:spPr/>
    </dgm:pt>
    <dgm:pt modelId="{821BB7CF-87C1-44BE-BE12-70A4C3BDE134}" type="pres">
      <dgm:prSet presAssocID="{23E087DC-0D43-4C12-9CF2-B367726EB9AF}" presName="background3" presStyleLbl="node3" presStyleIdx="5" presStyleCnt="8"/>
      <dgm:spPr/>
    </dgm:pt>
    <dgm:pt modelId="{C200408D-CC82-4AFD-9CE8-C2E6E8C75CB7}" type="pres">
      <dgm:prSet presAssocID="{23E087DC-0D43-4C12-9CF2-B367726EB9AF}" presName="text3" presStyleLbl="fgAcc3" presStyleIdx="5" presStyleCnt="8" custScaleX="363483" custScaleY="395061" custLinFactNeighborX="-46389" custLinFactNeighborY="452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632C702B-9BD8-4FDC-800A-39A7BC1B4BBC}" type="pres">
      <dgm:prSet presAssocID="{23E087DC-0D43-4C12-9CF2-B367726EB9AF}" presName="hierChild4" presStyleCnt="0"/>
      <dgm:spPr/>
    </dgm:pt>
    <dgm:pt modelId="{8B398F27-A729-4CE6-97D2-BA0A1FF9A7B7}" type="pres">
      <dgm:prSet presAssocID="{F80963F2-9DDF-4223-A5DA-E102124A0192}" presName="Name17" presStyleLbl="parChTrans1D3" presStyleIdx="6" presStyleCnt="8"/>
      <dgm:spPr/>
      <dgm:t>
        <a:bodyPr/>
        <a:lstStyle/>
        <a:p>
          <a:endParaRPr lang="cs-CZ"/>
        </a:p>
      </dgm:t>
    </dgm:pt>
    <dgm:pt modelId="{72188AA2-E6BB-40C5-B974-B2860DDF8522}" type="pres">
      <dgm:prSet presAssocID="{F6105474-5FB4-4C00-A147-7280D53E9082}" presName="hierRoot3" presStyleCnt="0"/>
      <dgm:spPr/>
    </dgm:pt>
    <dgm:pt modelId="{8F744AF0-49F8-4B8F-8C0A-59D9B49D4B88}" type="pres">
      <dgm:prSet presAssocID="{F6105474-5FB4-4C00-A147-7280D53E9082}" presName="composite3" presStyleCnt="0"/>
      <dgm:spPr/>
    </dgm:pt>
    <dgm:pt modelId="{8D5A9D65-338D-461D-9372-C9603636E1F3}" type="pres">
      <dgm:prSet presAssocID="{F6105474-5FB4-4C00-A147-7280D53E9082}" presName="background3" presStyleLbl="node3" presStyleIdx="6" presStyleCnt="8"/>
      <dgm:spPr/>
    </dgm:pt>
    <dgm:pt modelId="{BB6C8C22-649E-4D8D-B2B1-8174931C1B6F}" type="pres">
      <dgm:prSet presAssocID="{F6105474-5FB4-4C00-A147-7280D53E9082}" presName="text3" presStyleLbl="fgAcc3" presStyleIdx="6" presStyleCnt="8" custScaleX="276288" custScaleY="363006" custLinFactY="212172" custLinFactNeighborX="-69457" custLinFactNeighborY="30000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1309F83C-A03F-4E02-BB55-12B8036ADC0F}" type="pres">
      <dgm:prSet presAssocID="{F6105474-5FB4-4C00-A147-7280D53E9082}" presName="hierChild4" presStyleCnt="0"/>
      <dgm:spPr/>
    </dgm:pt>
    <dgm:pt modelId="{39697E56-2BFF-45F4-B0DB-8CBBD6EB6F9D}" type="pres">
      <dgm:prSet presAssocID="{83DC5E6D-52F1-4C8E-A2AF-1369B4F51799}" presName="Name17" presStyleLbl="parChTrans1D3" presStyleIdx="7" presStyleCnt="8"/>
      <dgm:spPr/>
      <dgm:t>
        <a:bodyPr/>
        <a:lstStyle/>
        <a:p>
          <a:endParaRPr lang="cs-CZ"/>
        </a:p>
      </dgm:t>
    </dgm:pt>
    <dgm:pt modelId="{37356757-7770-4DC4-8930-EED963F96C07}" type="pres">
      <dgm:prSet presAssocID="{85FAE500-0641-4B7F-BC45-90F484F68259}" presName="hierRoot3" presStyleCnt="0"/>
      <dgm:spPr/>
    </dgm:pt>
    <dgm:pt modelId="{F7D62D32-81C7-4C11-9B1E-FCBD833B1389}" type="pres">
      <dgm:prSet presAssocID="{85FAE500-0641-4B7F-BC45-90F484F68259}" presName="composite3" presStyleCnt="0"/>
      <dgm:spPr/>
    </dgm:pt>
    <dgm:pt modelId="{38320D0D-8ACA-455E-AA19-4A84C93C792E}" type="pres">
      <dgm:prSet presAssocID="{85FAE500-0641-4B7F-BC45-90F484F68259}" presName="background3" presStyleLbl="node3" presStyleIdx="7" presStyleCnt="8"/>
      <dgm:spPr/>
    </dgm:pt>
    <dgm:pt modelId="{999D647A-03FB-4750-9C2D-BCCDE604E041}" type="pres">
      <dgm:prSet presAssocID="{85FAE500-0641-4B7F-BC45-90F484F68259}" presName="text3" presStyleLbl="fgAcc3" presStyleIdx="7" presStyleCnt="8" custScaleX="264176" custScaleY="371316" custLinFactNeighborX="-64368" custLinFactNeighborY="775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E20DB305-DF71-470C-953C-3974223BE547}" type="pres">
      <dgm:prSet presAssocID="{85FAE500-0641-4B7F-BC45-90F484F68259}" presName="hierChild4" presStyleCnt="0"/>
      <dgm:spPr/>
    </dgm:pt>
  </dgm:ptLst>
  <dgm:cxnLst>
    <dgm:cxn modelId="{98E043A4-6076-483F-BC6C-105CF0777ED2}" srcId="{8C463B68-E02A-4D36-B067-A30D5AE1E311}" destId="{FA351792-E3D1-445E-96CA-48080365CDC0}" srcOrd="2" destOrd="0" parTransId="{0A544354-1889-42D6-A53F-ED15CB2774E3}" sibTransId="{A6D4391E-BE79-4002-9B4D-E27668A246BF}"/>
    <dgm:cxn modelId="{039DC906-6CC2-4561-B1D0-8EE7B95CB97E}" type="presOf" srcId="{AE8AFEF5-AAFD-4D76-B0BA-77FD7B1B261C}" destId="{55BE816A-E4F6-4BDF-A6E5-C1B101A9B7CC}" srcOrd="0" destOrd="0" presId="urn:microsoft.com/office/officeart/2005/8/layout/hierarchy1"/>
    <dgm:cxn modelId="{D70CD450-3C78-4D0A-945E-FFF6C99E184E}" type="presOf" srcId="{06E57EEE-397A-4FA9-B62D-3FFD32A04207}" destId="{F121A5AA-BA98-45E6-9C3D-6571940F3E82}" srcOrd="0" destOrd="0" presId="urn:microsoft.com/office/officeart/2005/8/layout/hierarchy1"/>
    <dgm:cxn modelId="{F1B1C26B-6055-4E9F-A480-FC393EBCF72F}" type="presOf" srcId="{978E0CA8-3349-4E58-A3C5-9919BE1BA515}" destId="{311B875A-A4EF-4681-8404-05967A55D499}" srcOrd="0" destOrd="0" presId="urn:microsoft.com/office/officeart/2005/8/layout/hierarchy1"/>
    <dgm:cxn modelId="{84696D37-3C8F-4D89-B05C-1BFAF13CF2B3}" type="presOf" srcId="{83DC5E6D-52F1-4C8E-A2AF-1369B4F51799}" destId="{39697E56-2BFF-45F4-B0DB-8CBBD6EB6F9D}" srcOrd="0" destOrd="0" presId="urn:microsoft.com/office/officeart/2005/8/layout/hierarchy1"/>
    <dgm:cxn modelId="{F8A60E32-4E28-482F-B5F6-26C29CB37941}" type="presOf" srcId="{C10C7611-71D1-4644-8FA8-31C754990911}" destId="{891F9413-7169-47E8-80E3-A9C6BF93A5B3}" srcOrd="0" destOrd="0" presId="urn:microsoft.com/office/officeart/2005/8/layout/hierarchy1"/>
    <dgm:cxn modelId="{473DCE3C-7DBC-445B-8F18-7E6C2D59CC9F}" type="presOf" srcId="{8C463B68-E02A-4D36-B067-A30D5AE1E311}" destId="{76058D88-7DED-40C1-A5A9-D810D8CE9457}" srcOrd="0" destOrd="0" presId="urn:microsoft.com/office/officeart/2005/8/layout/hierarchy1"/>
    <dgm:cxn modelId="{07F39864-23CD-4ACD-9168-B3C06862068F}" srcId="{9F68C118-5B79-4BE3-9B76-1BB20BF80789}" destId="{DF0B726F-0E66-409E-941B-9DADC59BB028}" srcOrd="0" destOrd="0" parTransId="{C10C7611-71D1-4644-8FA8-31C754990911}" sibTransId="{DF4BBA08-7BE3-48C2-BAA7-DE42C2004B0A}"/>
    <dgm:cxn modelId="{CD647098-7A48-4A68-B74A-9248EA501620}" type="presOf" srcId="{8A106D7F-00C4-49B8-AFD9-1791E72D63DE}" destId="{F3F88982-B399-4EFF-BF69-D7C89861F4DC}" srcOrd="0" destOrd="0" presId="urn:microsoft.com/office/officeart/2005/8/layout/hierarchy1"/>
    <dgm:cxn modelId="{3E9E9708-F7EA-4CA0-AB79-63AA9A0B92FA}" srcId="{AFEE5BA6-95D4-4077-AE00-556FF8D1AF53}" destId="{9018D364-B115-4D7F-9C2F-9CE2A3B80F4E}" srcOrd="0" destOrd="0" parTransId="{E5BDDF8E-E314-4854-BA64-0B032F8CF793}" sibTransId="{007B269F-0ABF-4DF4-A1F0-EC202199387F}"/>
    <dgm:cxn modelId="{007D23D8-BA0B-4DCE-AD1A-4813D759AEE5}" srcId="{8C463B68-E02A-4D36-B067-A30D5AE1E311}" destId="{06E57EEE-397A-4FA9-B62D-3FFD32A04207}" srcOrd="1" destOrd="0" parTransId="{FCC2D40B-8004-45C2-9721-044D07E8B178}" sibTransId="{F2035554-8857-456A-BE9D-F6E41F7F8963}"/>
    <dgm:cxn modelId="{71ADF26C-1D34-4D59-AEA8-5044E5C640F7}" type="presOf" srcId="{E4A0FB80-D043-41ED-82E8-A9CCF0960550}" destId="{B5BAED3E-4CD0-4E51-98D1-456FEA9BD59D}" srcOrd="0" destOrd="0" presId="urn:microsoft.com/office/officeart/2005/8/layout/hierarchy1"/>
    <dgm:cxn modelId="{83FEF716-82F2-418E-A909-7AD30859B5D6}" srcId="{9018D364-B115-4D7F-9C2F-9CE2A3B80F4E}" destId="{433B3097-001A-4908-A861-33503266D049}" srcOrd="2" destOrd="0" parTransId="{978E0CA8-3349-4E58-A3C5-9919BE1BA515}" sibTransId="{58598710-03CE-45BC-B2F0-3C274998BD69}"/>
    <dgm:cxn modelId="{73580C9B-2C6A-434B-BE40-AA59EF811225}" type="presOf" srcId="{9F68C118-5B79-4BE3-9B76-1BB20BF80789}" destId="{0182A73C-9490-4730-830C-AC45F5D37885}" srcOrd="0" destOrd="0" presId="urn:microsoft.com/office/officeart/2005/8/layout/hierarchy1"/>
    <dgm:cxn modelId="{D76B8723-DD05-44D8-AA0F-4350C0F14AC1}" srcId="{433B3097-001A-4908-A861-33503266D049}" destId="{23E087DC-0D43-4C12-9CF2-B367726EB9AF}" srcOrd="0" destOrd="0" parTransId="{DABAC22C-520B-4ECE-BDE4-0198080BEEE2}" sibTransId="{A11CEC19-A763-4D16-B61F-1212A802342C}"/>
    <dgm:cxn modelId="{D680CCD1-6864-4F4D-9397-1E842B812712}" srcId="{433B3097-001A-4908-A861-33503266D049}" destId="{F6105474-5FB4-4C00-A147-7280D53E9082}" srcOrd="1" destOrd="0" parTransId="{F80963F2-9DDF-4223-A5DA-E102124A0192}" sibTransId="{89154885-A1FE-4954-80CC-F87722CDE129}"/>
    <dgm:cxn modelId="{C860826F-B438-496E-A174-1880804CE7D6}" type="presOf" srcId="{0A544354-1889-42D6-A53F-ED15CB2774E3}" destId="{13F172F0-A78A-4C05-9C5F-80D6245B0C23}" srcOrd="0" destOrd="0" presId="urn:microsoft.com/office/officeart/2005/8/layout/hierarchy1"/>
    <dgm:cxn modelId="{66B2AA16-AEE4-46F1-989F-4C9401273A4A}" type="presOf" srcId="{DABAC22C-520B-4ECE-BDE4-0198080BEEE2}" destId="{D948F9D8-8CD6-4517-A75B-5ED58B20561A}" srcOrd="0" destOrd="0" presId="urn:microsoft.com/office/officeart/2005/8/layout/hierarchy1"/>
    <dgm:cxn modelId="{5795CE37-1837-4823-B543-A3DF1CA1CC2C}" type="presOf" srcId="{F6105474-5FB4-4C00-A147-7280D53E9082}" destId="{BB6C8C22-649E-4D8D-B2B1-8174931C1B6F}" srcOrd="0" destOrd="0" presId="urn:microsoft.com/office/officeart/2005/8/layout/hierarchy1"/>
    <dgm:cxn modelId="{41DD3B24-E229-4DD8-ACAB-2C82E5931564}" srcId="{9018D364-B115-4D7F-9C2F-9CE2A3B80F4E}" destId="{8C463B68-E02A-4D36-B067-A30D5AE1E311}" srcOrd="1" destOrd="0" parTransId="{8A106D7F-00C4-49B8-AFD9-1791E72D63DE}" sibTransId="{9E135F4D-15D9-44E4-AB9A-573A8B99B5A1}"/>
    <dgm:cxn modelId="{48A07E78-D2F3-450B-9DAA-5BAF14D6958A}" type="presOf" srcId="{FCC2D40B-8004-45C2-9721-044D07E8B178}" destId="{70548A2A-402A-4DC0-97E8-34D0A7FD78EE}" srcOrd="0" destOrd="0" presId="urn:microsoft.com/office/officeart/2005/8/layout/hierarchy1"/>
    <dgm:cxn modelId="{1086CC7A-85D4-4BBB-98DD-FA3815A0CEDD}" type="presOf" srcId="{F80963F2-9DDF-4223-A5DA-E102124A0192}" destId="{8B398F27-A729-4CE6-97D2-BA0A1FF9A7B7}" srcOrd="0" destOrd="0" presId="urn:microsoft.com/office/officeart/2005/8/layout/hierarchy1"/>
    <dgm:cxn modelId="{E478E320-B018-4AEE-BE5C-2D63D42AE7BB}" type="presOf" srcId="{35AEC24B-5DE4-441A-B2C8-EB6BE4085384}" destId="{44E75434-C190-4617-BF7D-AA49AC529C3F}" srcOrd="0" destOrd="0" presId="urn:microsoft.com/office/officeart/2005/8/layout/hierarchy1"/>
    <dgm:cxn modelId="{8A42BE81-DB78-4521-8B8D-606867CA31DD}" type="presOf" srcId="{AFEE5BA6-95D4-4077-AE00-556FF8D1AF53}" destId="{19875BBD-B4C7-4B1E-B668-77BB0FF56920}" srcOrd="0" destOrd="0" presId="urn:microsoft.com/office/officeart/2005/8/layout/hierarchy1"/>
    <dgm:cxn modelId="{17F21D40-97AC-4ECD-A8D7-0566C24BE53C}" srcId="{433B3097-001A-4908-A861-33503266D049}" destId="{85FAE500-0641-4B7F-BC45-90F484F68259}" srcOrd="2" destOrd="0" parTransId="{83DC5E6D-52F1-4C8E-A2AF-1369B4F51799}" sibTransId="{F812376C-ED0B-4165-9D8A-E86913FA258A}"/>
    <dgm:cxn modelId="{59BEFAFC-39B9-44CF-BAC6-997A5340F086}" type="presOf" srcId="{9018D364-B115-4D7F-9C2F-9CE2A3B80F4E}" destId="{66D6EF6F-E8F5-4A66-AEA5-1E9017B7EF1C}" srcOrd="0" destOrd="0" presId="urn:microsoft.com/office/officeart/2005/8/layout/hierarchy1"/>
    <dgm:cxn modelId="{34428FB2-96CE-463D-A743-FCD4A40E324D}" type="presOf" srcId="{23E087DC-0D43-4C12-9CF2-B367726EB9AF}" destId="{C200408D-CC82-4AFD-9CE8-C2E6E8C75CB7}" srcOrd="0" destOrd="0" presId="urn:microsoft.com/office/officeart/2005/8/layout/hierarchy1"/>
    <dgm:cxn modelId="{364EDD98-0121-4367-9183-C038A149EF0E}" srcId="{8C463B68-E02A-4D36-B067-A30D5AE1E311}" destId="{F0EC8A1A-8FA3-4870-B236-227F10BFCD41}" srcOrd="0" destOrd="0" parTransId="{AE8AFEF5-AAFD-4D76-B0BA-77FD7B1B261C}" sibTransId="{AEF3DE49-87C7-4329-8EB5-4344044F88F6}"/>
    <dgm:cxn modelId="{22563845-074C-45C5-A337-FE4D174F83F3}" type="presOf" srcId="{85FAE500-0641-4B7F-BC45-90F484F68259}" destId="{999D647A-03FB-4750-9C2D-BCCDE604E041}" srcOrd="0" destOrd="0" presId="urn:microsoft.com/office/officeart/2005/8/layout/hierarchy1"/>
    <dgm:cxn modelId="{14942C47-F3E8-4683-A93E-AC3F2ACF07AA}" type="presOf" srcId="{87CE6A61-0FAD-4954-948B-18C4E11A6D21}" destId="{BF9C1AB8-B8E8-4424-B43D-F162DEE4A7C9}" srcOrd="0" destOrd="0" presId="urn:microsoft.com/office/officeart/2005/8/layout/hierarchy1"/>
    <dgm:cxn modelId="{2EC83081-57B4-4B1B-B018-ECE3E03FE1ED}" type="presOf" srcId="{F0EC8A1A-8FA3-4870-B236-227F10BFCD41}" destId="{7A9867DB-C687-4A56-9D44-586AF7064FAB}" srcOrd="0" destOrd="0" presId="urn:microsoft.com/office/officeart/2005/8/layout/hierarchy1"/>
    <dgm:cxn modelId="{274888AA-9EF7-4C4B-905F-E41D65E630EE}" type="presOf" srcId="{FA351792-E3D1-445E-96CA-48080365CDC0}" destId="{EFF3DFAB-A445-4F13-AE39-E488298CF127}" srcOrd="0" destOrd="0" presId="urn:microsoft.com/office/officeart/2005/8/layout/hierarchy1"/>
    <dgm:cxn modelId="{A57FF9F0-0796-4C87-82F8-94DA4B915F39}" srcId="{9018D364-B115-4D7F-9C2F-9CE2A3B80F4E}" destId="{9F68C118-5B79-4BE3-9B76-1BB20BF80789}" srcOrd="0" destOrd="0" parTransId="{87CE6A61-0FAD-4954-948B-18C4E11A6D21}" sibTransId="{7982844B-16A0-4805-8A1F-3C54C72D2E2A}"/>
    <dgm:cxn modelId="{39ADD942-D654-45D5-BB03-F9D3648240F6}" srcId="{9F68C118-5B79-4BE3-9B76-1BB20BF80789}" destId="{35AEC24B-5DE4-441A-B2C8-EB6BE4085384}" srcOrd="1" destOrd="0" parTransId="{E4A0FB80-D043-41ED-82E8-A9CCF0960550}" sibTransId="{35D3EB82-6929-4FBA-8B58-0B3A17B9095C}"/>
    <dgm:cxn modelId="{E8B47A0A-3940-4210-87F4-00F86F36CC2A}" type="presOf" srcId="{DF0B726F-0E66-409E-941B-9DADC59BB028}" destId="{87DF3EA7-56B4-4701-99DB-141ED51C4B40}" srcOrd="0" destOrd="0" presId="urn:microsoft.com/office/officeart/2005/8/layout/hierarchy1"/>
    <dgm:cxn modelId="{890ED05F-0818-4D04-AC79-5818640C0679}" type="presOf" srcId="{433B3097-001A-4908-A861-33503266D049}" destId="{EF355359-5B8E-4F82-ACB5-5425C20CE32C}" srcOrd="0" destOrd="0" presId="urn:microsoft.com/office/officeart/2005/8/layout/hierarchy1"/>
    <dgm:cxn modelId="{A1050543-2AC0-450C-BF2D-F48EF553E574}" type="presParOf" srcId="{19875BBD-B4C7-4B1E-B668-77BB0FF56920}" destId="{AEDF559A-FFD4-4C40-8A0A-8B1348C2A639}" srcOrd="0" destOrd="0" presId="urn:microsoft.com/office/officeart/2005/8/layout/hierarchy1"/>
    <dgm:cxn modelId="{9E3B10CA-AE30-4CE6-A8FE-CE8A68DCC8FF}" type="presParOf" srcId="{AEDF559A-FFD4-4C40-8A0A-8B1348C2A639}" destId="{21FCB9E8-4B78-4CD5-ACAB-084648C73B80}" srcOrd="0" destOrd="0" presId="urn:microsoft.com/office/officeart/2005/8/layout/hierarchy1"/>
    <dgm:cxn modelId="{05FEE58E-6425-48AC-B6EE-6DCC9BA23BBB}" type="presParOf" srcId="{21FCB9E8-4B78-4CD5-ACAB-084648C73B80}" destId="{5CB3046F-421C-40A3-AE16-1D67864830DD}" srcOrd="0" destOrd="0" presId="urn:microsoft.com/office/officeart/2005/8/layout/hierarchy1"/>
    <dgm:cxn modelId="{E7D0DAD2-1192-418C-BC48-C0C8242736BF}" type="presParOf" srcId="{21FCB9E8-4B78-4CD5-ACAB-084648C73B80}" destId="{66D6EF6F-E8F5-4A66-AEA5-1E9017B7EF1C}" srcOrd="1" destOrd="0" presId="urn:microsoft.com/office/officeart/2005/8/layout/hierarchy1"/>
    <dgm:cxn modelId="{C4AD4634-496F-4926-9FA4-697340CC8132}" type="presParOf" srcId="{AEDF559A-FFD4-4C40-8A0A-8B1348C2A639}" destId="{B3E6E1CB-8EA9-461E-B0CB-B54EAD915945}" srcOrd="1" destOrd="0" presId="urn:microsoft.com/office/officeart/2005/8/layout/hierarchy1"/>
    <dgm:cxn modelId="{CC9D82BC-916D-4DBE-B29A-F8284B3640F1}" type="presParOf" srcId="{B3E6E1CB-8EA9-461E-B0CB-B54EAD915945}" destId="{BF9C1AB8-B8E8-4424-B43D-F162DEE4A7C9}" srcOrd="0" destOrd="0" presId="urn:microsoft.com/office/officeart/2005/8/layout/hierarchy1"/>
    <dgm:cxn modelId="{4D72930E-4646-40FE-9334-742E76D2FC9F}" type="presParOf" srcId="{B3E6E1CB-8EA9-461E-B0CB-B54EAD915945}" destId="{4B2C4E94-C804-4044-88E6-5F6EF9C3F16D}" srcOrd="1" destOrd="0" presId="urn:microsoft.com/office/officeart/2005/8/layout/hierarchy1"/>
    <dgm:cxn modelId="{2089E383-12CF-4A19-817D-35A4B6F94395}" type="presParOf" srcId="{4B2C4E94-C804-4044-88E6-5F6EF9C3F16D}" destId="{77F5B48D-A683-4ED2-8981-56AED6603004}" srcOrd="0" destOrd="0" presId="urn:microsoft.com/office/officeart/2005/8/layout/hierarchy1"/>
    <dgm:cxn modelId="{EB6C6AFC-8272-45C1-B857-0754D3DB5F25}" type="presParOf" srcId="{77F5B48D-A683-4ED2-8981-56AED6603004}" destId="{A0F026B1-38D3-49EB-BE86-7734A5A7BC40}" srcOrd="0" destOrd="0" presId="urn:microsoft.com/office/officeart/2005/8/layout/hierarchy1"/>
    <dgm:cxn modelId="{9A8DE6F6-6F1E-4F6E-9674-1432D2CAE12C}" type="presParOf" srcId="{77F5B48D-A683-4ED2-8981-56AED6603004}" destId="{0182A73C-9490-4730-830C-AC45F5D37885}" srcOrd="1" destOrd="0" presId="urn:microsoft.com/office/officeart/2005/8/layout/hierarchy1"/>
    <dgm:cxn modelId="{50349A71-CA5E-4A88-BDDD-3D80FE95679F}" type="presParOf" srcId="{4B2C4E94-C804-4044-88E6-5F6EF9C3F16D}" destId="{2F7532A8-F56E-417F-A807-67FEB77B2415}" srcOrd="1" destOrd="0" presId="urn:microsoft.com/office/officeart/2005/8/layout/hierarchy1"/>
    <dgm:cxn modelId="{F708D6DD-A3B6-4E1A-A066-B24AAD0EA38C}" type="presParOf" srcId="{2F7532A8-F56E-417F-A807-67FEB77B2415}" destId="{891F9413-7169-47E8-80E3-A9C6BF93A5B3}" srcOrd="0" destOrd="0" presId="urn:microsoft.com/office/officeart/2005/8/layout/hierarchy1"/>
    <dgm:cxn modelId="{7BDD94B8-47EA-4692-891A-D3CA3765C20A}" type="presParOf" srcId="{2F7532A8-F56E-417F-A807-67FEB77B2415}" destId="{BCEDAE1C-6E08-4FFF-A4EE-16C472CF374B}" srcOrd="1" destOrd="0" presId="urn:microsoft.com/office/officeart/2005/8/layout/hierarchy1"/>
    <dgm:cxn modelId="{D83A645D-D28D-4A7E-8213-7D7BCB5718BC}" type="presParOf" srcId="{BCEDAE1C-6E08-4FFF-A4EE-16C472CF374B}" destId="{82E0BE8E-4768-43AA-83B5-AF1551264125}" srcOrd="0" destOrd="0" presId="urn:microsoft.com/office/officeart/2005/8/layout/hierarchy1"/>
    <dgm:cxn modelId="{681A0FE6-B467-423E-BD66-06BC54FC6C10}" type="presParOf" srcId="{82E0BE8E-4768-43AA-83B5-AF1551264125}" destId="{FB388C8F-9A76-4904-B59C-432AA977A4A3}" srcOrd="0" destOrd="0" presId="urn:microsoft.com/office/officeart/2005/8/layout/hierarchy1"/>
    <dgm:cxn modelId="{CD5C3D59-7358-4A51-A9AE-9965E0896C05}" type="presParOf" srcId="{82E0BE8E-4768-43AA-83B5-AF1551264125}" destId="{87DF3EA7-56B4-4701-99DB-141ED51C4B40}" srcOrd="1" destOrd="0" presId="urn:microsoft.com/office/officeart/2005/8/layout/hierarchy1"/>
    <dgm:cxn modelId="{D21D1922-BB79-47D0-B9D2-7277A05657E7}" type="presParOf" srcId="{BCEDAE1C-6E08-4FFF-A4EE-16C472CF374B}" destId="{9E50FC70-D81F-47A2-9303-6DEA2C64984A}" srcOrd="1" destOrd="0" presId="urn:microsoft.com/office/officeart/2005/8/layout/hierarchy1"/>
    <dgm:cxn modelId="{05EB9316-BEAA-4CB2-8C3D-3980F2F1DF50}" type="presParOf" srcId="{2F7532A8-F56E-417F-A807-67FEB77B2415}" destId="{B5BAED3E-4CD0-4E51-98D1-456FEA9BD59D}" srcOrd="2" destOrd="0" presId="urn:microsoft.com/office/officeart/2005/8/layout/hierarchy1"/>
    <dgm:cxn modelId="{57908117-F68D-4E0D-805F-E916A2748D6B}" type="presParOf" srcId="{2F7532A8-F56E-417F-A807-67FEB77B2415}" destId="{F22DB923-6C20-455B-A2CA-0B49723592A0}" srcOrd="3" destOrd="0" presId="urn:microsoft.com/office/officeart/2005/8/layout/hierarchy1"/>
    <dgm:cxn modelId="{3E8C78B7-D64E-4BA1-BF30-570CAF7CF7EE}" type="presParOf" srcId="{F22DB923-6C20-455B-A2CA-0B49723592A0}" destId="{431805D3-F30D-4F4E-8A9E-1FBE100042E1}" srcOrd="0" destOrd="0" presId="urn:microsoft.com/office/officeart/2005/8/layout/hierarchy1"/>
    <dgm:cxn modelId="{A51BE403-0581-4A7E-8FA4-7576887CF9F9}" type="presParOf" srcId="{431805D3-F30D-4F4E-8A9E-1FBE100042E1}" destId="{92D7C92E-F1B7-4BF5-B05C-DEA397EC4190}" srcOrd="0" destOrd="0" presId="urn:microsoft.com/office/officeart/2005/8/layout/hierarchy1"/>
    <dgm:cxn modelId="{4ED73FBC-4C90-4711-AA91-F4A9F1606FA0}" type="presParOf" srcId="{431805D3-F30D-4F4E-8A9E-1FBE100042E1}" destId="{44E75434-C190-4617-BF7D-AA49AC529C3F}" srcOrd="1" destOrd="0" presId="urn:microsoft.com/office/officeart/2005/8/layout/hierarchy1"/>
    <dgm:cxn modelId="{52402E95-1D2E-401A-93AF-CF4618EC617A}" type="presParOf" srcId="{F22DB923-6C20-455B-A2CA-0B49723592A0}" destId="{5ED2B888-8B2F-481A-960A-B8A091C156C9}" srcOrd="1" destOrd="0" presId="urn:microsoft.com/office/officeart/2005/8/layout/hierarchy1"/>
    <dgm:cxn modelId="{E46C334E-022A-4761-8893-E527655E8E20}" type="presParOf" srcId="{B3E6E1CB-8EA9-461E-B0CB-B54EAD915945}" destId="{F3F88982-B399-4EFF-BF69-D7C89861F4DC}" srcOrd="2" destOrd="0" presId="urn:microsoft.com/office/officeart/2005/8/layout/hierarchy1"/>
    <dgm:cxn modelId="{F7699A85-911E-4BDE-8150-D88EC9286DE8}" type="presParOf" srcId="{B3E6E1CB-8EA9-461E-B0CB-B54EAD915945}" destId="{C56D6BCB-6BE3-4E64-B0F5-ECC6CA0D2EDD}" srcOrd="3" destOrd="0" presId="urn:microsoft.com/office/officeart/2005/8/layout/hierarchy1"/>
    <dgm:cxn modelId="{17DB92DD-E4B1-404F-86C7-2A788900BB45}" type="presParOf" srcId="{C56D6BCB-6BE3-4E64-B0F5-ECC6CA0D2EDD}" destId="{E513FD4F-EE74-4460-8988-7E849BE853AD}" srcOrd="0" destOrd="0" presId="urn:microsoft.com/office/officeart/2005/8/layout/hierarchy1"/>
    <dgm:cxn modelId="{2AA80B21-3F4D-48DC-871A-B089E25ED08E}" type="presParOf" srcId="{E513FD4F-EE74-4460-8988-7E849BE853AD}" destId="{3CEAC50F-6536-43EE-AD5B-7AF9EB28601F}" srcOrd="0" destOrd="0" presId="urn:microsoft.com/office/officeart/2005/8/layout/hierarchy1"/>
    <dgm:cxn modelId="{5F4CD1DC-B082-4303-AE2F-FF86C5CA483D}" type="presParOf" srcId="{E513FD4F-EE74-4460-8988-7E849BE853AD}" destId="{76058D88-7DED-40C1-A5A9-D810D8CE9457}" srcOrd="1" destOrd="0" presId="urn:microsoft.com/office/officeart/2005/8/layout/hierarchy1"/>
    <dgm:cxn modelId="{E5F0541B-5FA8-442D-BF32-FF863959215A}" type="presParOf" srcId="{C56D6BCB-6BE3-4E64-B0F5-ECC6CA0D2EDD}" destId="{30875A40-65BD-49DE-9537-BB50F30367F9}" srcOrd="1" destOrd="0" presId="urn:microsoft.com/office/officeart/2005/8/layout/hierarchy1"/>
    <dgm:cxn modelId="{CD5B7196-9939-437C-A32F-A58292584CFC}" type="presParOf" srcId="{30875A40-65BD-49DE-9537-BB50F30367F9}" destId="{55BE816A-E4F6-4BDF-A6E5-C1B101A9B7CC}" srcOrd="0" destOrd="0" presId="urn:microsoft.com/office/officeart/2005/8/layout/hierarchy1"/>
    <dgm:cxn modelId="{00981BA6-EAB0-4AE2-BC09-C95CBE186510}" type="presParOf" srcId="{30875A40-65BD-49DE-9537-BB50F30367F9}" destId="{FBD9E35D-895F-450A-A826-9B73FB7F5DB8}" srcOrd="1" destOrd="0" presId="urn:microsoft.com/office/officeart/2005/8/layout/hierarchy1"/>
    <dgm:cxn modelId="{7CA40D4B-EE07-4BE5-BD45-9217D35078F5}" type="presParOf" srcId="{FBD9E35D-895F-450A-A826-9B73FB7F5DB8}" destId="{0C9B0A34-545E-44D7-9B20-9D0AF5CC23DF}" srcOrd="0" destOrd="0" presId="urn:microsoft.com/office/officeart/2005/8/layout/hierarchy1"/>
    <dgm:cxn modelId="{F2FDAE09-AF7E-47F2-A346-FF2178C52AAC}" type="presParOf" srcId="{0C9B0A34-545E-44D7-9B20-9D0AF5CC23DF}" destId="{0A05E17A-B5AB-42BC-B80A-36EC1D5F3796}" srcOrd="0" destOrd="0" presId="urn:microsoft.com/office/officeart/2005/8/layout/hierarchy1"/>
    <dgm:cxn modelId="{DF371198-5A82-4576-AD91-A3F53B8F5E0A}" type="presParOf" srcId="{0C9B0A34-545E-44D7-9B20-9D0AF5CC23DF}" destId="{7A9867DB-C687-4A56-9D44-586AF7064FAB}" srcOrd="1" destOrd="0" presId="urn:microsoft.com/office/officeart/2005/8/layout/hierarchy1"/>
    <dgm:cxn modelId="{33C1B314-5BBB-4E68-8BAB-2C221D43DCC7}" type="presParOf" srcId="{FBD9E35D-895F-450A-A826-9B73FB7F5DB8}" destId="{854C07DB-4580-4A39-8028-080DAA33B48A}" srcOrd="1" destOrd="0" presId="urn:microsoft.com/office/officeart/2005/8/layout/hierarchy1"/>
    <dgm:cxn modelId="{0A447A3F-2CF2-45EC-AC4F-2B7EB97E631A}" type="presParOf" srcId="{30875A40-65BD-49DE-9537-BB50F30367F9}" destId="{70548A2A-402A-4DC0-97E8-34D0A7FD78EE}" srcOrd="2" destOrd="0" presId="urn:microsoft.com/office/officeart/2005/8/layout/hierarchy1"/>
    <dgm:cxn modelId="{95C9668D-3204-4BF9-87F8-3EAA81FBAEED}" type="presParOf" srcId="{30875A40-65BD-49DE-9537-BB50F30367F9}" destId="{85A7B228-D2F1-42F2-BC32-80EC2191A488}" srcOrd="3" destOrd="0" presId="urn:microsoft.com/office/officeart/2005/8/layout/hierarchy1"/>
    <dgm:cxn modelId="{5A1A7A29-D348-4BE5-A0B8-5B5B6CC0ACD0}" type="presParOf" srcId="{85A7B228-D2F1-42F2-BC32-80EC2191A488}" destId="{5ED6A969-ACB9-40AB-A272-00B9ED76F75A}" srcOrd="0" destOrd="0" presId="urn:microsoft.com/office/officeart/2005/8/layout/hierarchy1"/>
    <dgm:cxn modelId="{7AD19E3E-F736-4EA4-922B-06B09B49154C}" type="presParOf" srcId="{5ED6A969-ACB9-40AB-A272-00B9ED76F75A}" destId="{03EF6E56-FDA0-44F6-BA51-FEA713610B58}" srcOrd="0" destOrd="0" presId="urn:microsoft.com/office/officeart/2005/8/layout/hierarchy1"/>
    <dgm:cxn modelId="{D15AD5F2-C90C-40A8-9778-FD42FDAB9421}" type="presParOf" srcId="{5ED6A969-ACB9-40AB-A272-00B9ED76F75A}" destId="{F121A5AA-BA98-45E6-9C3D-6571940F3E82}" srcOrd="1" destOrd="0" presId="urn:microsoft.com/office/officeart/2005/8/layout/hierarchy1"/>
    <dgm:cxn modelId="{EEFBE614-F769-47F2-9285-6FC9F077FCAD}" type="presParOf" srcId="{85A7B228-D2F1-42F2-BC32-80EC2191A488}" destId="{CAA07F19-4FB3-4DE1-BE92-A3C7DDD68EA8}" srcOrd="1" destOrd="0" presId="urn:microsoft.com/office/officeart/2005/8/layout/hierarchy1"/>
    <dgm:cxn modelId="{B4BE14B6-05F8-4F35-8A04-F2EBBB332261}" type="presParOf" srcId="{30875A40-65BD-49DE-9537-BB50F30367F9}" destId="{13F172F0-A78A-4C05-9C5F-80D6245B0C23}" srcOrd="4" destOrd="0" presId="urn:microsoft.com/office/officeart/2005/8/layout/hierarchy1"/>
    <dgm:cxn modelId="{334D0146-7915-46A9-AA05-162BC343FB91}" type="presParOf" srcId="{30875A40-65BD-49DE-9537-BB50F30367F9}" destId="{F2D358F6-1216-485D-8A23-40FDDD50A4A4}" srcOrd="5" destOrd="0" presId="urn:microsoft.com/office/officeart/2005/8/layout/hierarchy1"/>
    <dgm:cxn modelId="{369204E6-4F32-4DA9-AA24-242F0169E425}" type="presParOf" srcId="{F2D358F6-1216-485D-8A23-40FDDD50A4A4}" destId="{FFFFDB79-9AB9-4F9F-AF51-C3942F5217D2}" srcOrd="0" destOrd="0" presId="urn:microsoft.com/office/officeart/2005/8/layout/hierarchy1"/>
    <dgm:cxn modelId="{F797642F-A1B9-488C-B9E4-74CFF48A9438}" type="presParOf" srcId="{FFFFDB79-9AB9-4F9F-AF51-C3942F5217D2}" destId="{DC15A0AC-40B8-4B91-877C-BF0BA0056310}" srcOrd="0" destOrd="0" presId="urn:microsoft.com/office/officeart/2005/8/layout/hierarchy1"/>
    <dgm:cxn modelId="{46061E75-12E2-4388-B4CE-B9076915A54C}" type="presParOf" srcId="{FFFFDB79-9AB9-4F9F-AF51-C3942F5217D2}" destId="{EFF3DFAB-A445-4F13-AE39-E488298CF127}" srcOrd="1" destOrd="0" presId="urn:microsoft.com/office/officeart/2005/8/layout/hierarchy1"/>
    <dgm:cxn modelId="{BC556B3C-CED8-4886-9821-873400053F7E}" type="presParOf" srcId="{F2D358F6-1216-485D-8A23-40FDDD50A4A4}" destId="{2247BE25-82A2-4008-9607-2938071E4645}" srcOrd="1" destOrd="0" presId="urn:microsoft.com/office/officeart/2005/8/layout/hierarchy1"/>
    <dgm:cxn modelId="{C096AC9C-B05D-49ED-A67E-F3D5A4DAECF5}" type="presParOf" srcId="{B3E6E1CB-8EA9-461E-B0CB-B54EAD915945}" destId="{311B875A-A4EF-4681-8404-05967A55D499}" srcOrd="4" destOrd="0" presId="urn:microsoft.com/office/officeart/2005/8/layout/hierarchy1"/>
    <dgm:cxn modelId="{11C8A394-443B-459C-A755-B01B8D51EA1F}" type="presParOf" srcId="{B3E6E1CB-8EA9-461E-B0CB-B54EAD915945}" destId="{64D07C5F-3869-40EF-B9F2-EA8FB72CE524}" srcOrd="5" destOrd="0" presId="urn:microsoft.com/office/officeart/2005/8/layout/hierarchy1"/>
    <dgm:cxn modelId="{FDEA18C4-7402-4566-AB7C-D68832B49C95}" type="presParOf" srcId="{64D07C5F-3869-40EF-B9F2-EA8FB72CE524}" destId="{8457283B-7F49-4A9A-AD44-25364FDE380D}" srcOrd="0" destOrd="0" presId="urn:microsoft.com/office/officeart/2005/8/layout/hierarchy1"/>
    <dgm:cxn modelId="{35AEACDB-F1F4-4159-B90A-B99E4BD4CB74}" type="presParOf" srcId="{8457283B-7F49-4A9A-AD44-25364FDE380D}" destId="{1255BBD7-3E8D-4E4B-B561-C9F3D714CA98}" srcOrd="0" destOrd="0" presId="urn:microsoft.com/office/officeart/2005/8/layout/hierarchy1"/>
    <dgm:cxn modelId="{B09ADE6E-1D08-4DE3-BC10-D6D469759DA0}" type="presParOf" srcId="{8457283B-7F49-4A9A-AD44-25364FDE380D}" destId="{EF355359-5B8E-4F82-ACB5-5425C20CE32C}" srcOrd="1" destOrd="0" presId="urn:microsoft.com/office/officeart/2005/8/layout/hierarchy1"/>
    <dgm:cxn modelId="{5E70E0C1-D8C0-4CA1-A7DA-E4B53DDD75CD}" type="presParOf" srcId="{64D07C5F-3869-40EF-B9F2-EA8FB72CE524}" destId="{4D184167-01E5-4A1C-9A0B-8624FCF7B2A0}" srcOrd="1" destOrd="0" presId="urn:microsoft.com/office/officeart/2005/8/layout/hierarchy1"/>
    <dgm:cxn modelId="{F825AD3A-13F4-473D-99BA-04C5D0FB4760}" type="presParOf" srcId="{4D184167-01E5-4A1C-9A0B-8624FCF7B2A0}" destId="{D948F9D8-8CD6-4517-A75B-5ED58B20561A}" srcOrd="0" destOrd="0" presId="urn:microsoft.com/office/officeart/2005/8/layout/hierarchy1"/>
    <dgm:cxn modelId="{FD0BE6B7-0007-4B7E-864D-CF8EAF42E0CB}" type="presParOf" srcId="{4D184167-01E5-4A1C-9A0B-8624FCF7B2A0}" destId="{D1721D44-CDC1-449C-84D8-4CF8B535C22D}" srcOrd="1" destOrd="0" presId="urn:microsoft.com/office/officeart/2005/8/layout/hierarchy1"/>
    <dgm:cxn modelId="{EC42CAF0-9AA3-4553-8EFF-345F34F2BEEC}" type="presParOf" srcId="{D1721D44-CDC1-449C-84D8-4CF8B535C22D}" destId="{EF3C5E71-138F-4E70-BC17-04D599469946}" srcOrd="0" destOrd="0" presId="urn:microsoft.com/office/officeart/2005/8/layout/hierarchy1"/>
    <dgm:cxn modelId="{9F69263E-6E3E-4243-8760-C531762D344B}" type="presParOf" srcId="{EF3C5E71-138F-4E70-BC17-04D599469946}" destId="{821BB7CF-87C1-44BE-BE12-70A4C3BDE134}" srcOrd="0" destOrd="0" presId="urn:microsoft.com/office/officeart/2005/8/layout/hierarchy1"/>
    <dgm:cxn modelId="{D9FA6410-9796-4B26-BDA8-D325D35AFBF1}" type="presParOf" srcId="{EF3C5E71-138F-4E70-BC17-04D599469946}" destId="{C200408D-CC82-4AFD-9CE8-C2E6E8C75CB7}" srcOrd="1" destOrd="0" presId="urn:microsoft.com/office/officeart/2005/8/layout/hierarchy1"/>
    <dgm:cxn modelId="{0BE323C9-518A-48F7-B996-93203C949FA6}" type="presParOf" srcId="{D1721D44-CDC1-449C-84D8-4CF8B535C22D}" destId="{632C702B-9BD8-4FDC-800A-39A7BC1B4BBC}" srcOrd="1" destOrd="0" presId="urn:microsoft.com/office/officeart/2005/8/layout/hierarchy1"/>
    <dgm:cxn modelId="{2AE22D52-253B-437C-859B-DA1637C08078}" type="presParOf" srcId="{4D184167-01E5-4A1C-9A0B-8624FCF7B2A0}" destId="{8B398F27-A729-4CE6-97D2-BA0A1FF9A7B7}" srcOrd="2" destOrd="0" presId="urn:microsoft.com/office/officeart/2005/8/layout/hierarchy1"/>
    <dgm:cxn modelId="{2E6F3891-34B3-44C0-AF26-41AC119F8810}" type="presParOf" srcId="{4D184167-01E5-4A1C-9A0B-8624FCF7B2A0}" destId="{72188AA2-E6BB-40C5-B974-B2860DDF8522}" srcOrd="3" destOrd="0" presId="urn:microsoft.com/office/officeart/2005/8/layout/hierarchy1"/>
    <dgm:cxn modelId="{D0DBBEF9-3418-4B0B-885E-3BD31B0C22A2}" type="presParOf" srcId="{72188AA2-E6BB-40C5-B974-B2860DDF8522}" destId="{8F744AF0-49F8-4B8F-8C0A-59D9B49D4B88}" srcOrd="0" destOrd="0" presId="urn:microsoft.com/office/officeart/2005/8/layout/hierarchy1"/>
    <dgm:cxn modelId="{FB36A70E-3E2D-4F0B-8CFF-EFE92EC840CA}" type="presParOf" srcId="{8F744AF0-49F8-4B8F-8C0A-59D9B49D4B88}" destId="{8D5A9D65-338D-461D-9372-C9603636E1F3}" srcOrd="0" destOrd="0" presId="urn:microsoft.com/office/officeart/2005/8/layout/hierarchy1"/>
    <dgm:cxn modelId="{8F42991A-4894-4023-9D1B-7877F04341B7}" type="presParOf" srcId="{8F744AF0-49F8-4B8F-8C0A-59D9B49D4B88}" destId="{BB6C8C22-649E-4D8D-B2B1-8174931C1B6F}" srcOrd="1" destOrd="0" presId="urn:microsoft.com/office/officeart/2005/8/layout/hierarchy1"/>
    <dgm:cxn modelId="{9DD7461E-E118-4BAD-A231-54BF32EA1EEB}" type="presParOf" srcId="{72188AA2-E6BB-40C5-B974-B2860DDF8522}" destId="{1309F83C-A03F-4E02-BB55-12B8036ADC0F}" srcOrd="1" destOrd="0" presId="urn:microsoft.com/office/officeart/2005/8/layout/hierarchy1"/>
    <dgm:cxn modelId="{6A25F942-5754-4B20-A04C-78A4F7023F26}" type="presParOf" srcId="{4D184167-01E5-4A1C-9A0B-8624FCF7B2A0}" destId="{39697E56-2BFF-45F4-B0DB-8CBBD6EB6F9D}" srcOrd="4" destOrd="0" presId="urn:microsoft.com/office/officeart/2005/8/layout/hierarchy1"/>
    <dgm:cxn modelId="{705387EF-376B-4C6A-B544-12F23F01380F}" type="presParOf" srcId="{4D184167-01E5-4A1C-9A0B-8624FCF7B2A0}" destId="{37356757-7770-4DC4-8930-EED963F96C07}" srcOrd="5" destOrd="0" presId="urn:microsoft.com/office/officeart/2005/8/layout/hierarchy1"/>
    <dgm:cxn modelId="{6BDF74A3-B60C-42A2-833B-08BA8325AFD5}" type="presParOf" srcId="{37356757-7770-4DC4-8930-EED963F96C07}" destId="{F7D62D32-81C7-4C11-9B1E-FCBD833B1389}" srcOrd="0" destOrd="0" presId="urn:microsoft.com/office/officeart/2005/8/layout/hierarchy1"/>
    <dgm:cxn modelId="{84F63155-DB8E-4AEE-9351-3EA1C6FCC02C}" type="presParOf" srcId="{F7D62D32-81C7-4C11-9B1E-FCBD833B1389}" destId="{38320D0D-8ACA-455E-AA19-4A84C93C792E}" srcOrd="0" destOrd="0" presId="urn:microsoft.com/office/officeart/2005/8/layout/hierarchy1"/>
    <dgm:cxn modelId="{599A3527-61B0-4CAD-B2C4-A02E4CF22650}" type="presParOf" srcId="{F7D62D32-81C7-4C11-9B1E-FCBD833B1389}" destId="{999D647A-03FB-4750-9C2D-BCCDE604E041}" srcOrd="1" destOrd="0" presId="urn:microsoft.com/office/officeart/2005/8/layout/hierarchy1"/>
    <dgm:cxn modelId="{4588CACA-CEE2-493A-884C-0BF4FC3C3C90}" type="presParOf" srcId="{37356757-7770-4DC4-8930-EED963F96C07}" destId="{E20DB305-DF71-470C-953C-3974223BE547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697E56-2BFF-45F4-B0DB-8CBBD6EB6F9D}">
      <dsp:nvSpPr>
        <dsp:cNvPr id="0" name=""/>
        <dsp:cNvSpPr/>
      </dsp:nvSpPr>
      <dsp:spPr>
        <a:xfrm>
          <a:off x="6894727" y="3297705"/>
          <a:ext cx="1046253" cy="25120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3474"/>
              </a:lnTo>
              <a:lnTo>
                <a:pt x="1046253" y="223474"/>
              </a:lnTo>
              <a:lnTo>
                <a:pt x="1046253" y="25120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B398F27-A729-4CE6-97D2-BA0A1FF9A7B7}">
      <dsp:nvSpPr>
        <dsp:cNvPr id="0" name=""/>
        <dsp:cNvSpPr/>
      </dsp:nvSpPr>
      <dsp:spPr>
        <a:xfrm>
          <a:off x="6894727" y="3297705"/>
          <a:ext cx="155499" cy="12101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82369"/>
              </a:lnTo>
              <a:lnTo>
                <a:pt x="155499" y="1182369"/>
              </a:lnTo>
              <a:lnTo>
                <a:pt x="155499" y="121010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948F9D8-8CD6-4517-A75B-5ED58B20561A}">
      <dsp:nvSpPr>
        <dsp:cNvPr id="0" name=""/>
        <dsp:cNvSpPr/>
      </dsp:nvSpPr>
      <dsp:spPr>
        <a:xfrm>
          <a:off x="6095119" y="3297705"/>
          <a:ext cx="799607" cy="245062"/>
        </a:xfrm>
        <a:custGeom>
          <a:avLst/>
          <a:gdLst/>
          <a:ahLst/>
          <a:cxnLst/>
          <a:rect l="0" t="0" r="0" b="0"/>
          <a:pathLst>
            <a:path>
              <a:moveTo>
                <a:pt x="799607" y="0"/>
              </a:moveTo>
              <a:lnTo>
                <a:pt x="799607" y="217328"/>
              </a:lnTo>
              <a:lnTo>
                <a:pt x="0" y="217328"/>
              </a:lnTo>
              <a:lnTo>
                <a:pt x="0" y="24506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11B875A-A4EF-4681-8404-05967A55D499}">
      <dsp:nvSpPr>
        <dsp:cNvPr id="0" name=""/>
        <dsp:cNvSpPr/>
      </dsp:nvSpPr>
      <dsp:spPr>
        <a:xfrm>
          <a:off x="3968198" y="2184150"/>
          <a:ext cx="2926528" cy="8004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72685"/>
              </a:lnTo>
              <a:lnTo>
                <a:pt x="2926528" y="772685"/>
              </a:lnTo>
              <a:lnTo>
                <a:pt x="2926528" y="80041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F172F0-A78A-4C05-9C5F-80D6245B0C23}">
      <dsp:nvSpPr>
        <dsp:cNvPr id="0" name=""/>
        <dsp:cNvSpPr/>
      </dsp:nvSpPr>
      <dsp:spPr>
        <a:xfrm>
          <a:off x="3844773" y="3879925"/>
          <a:ext cx="998644" cy="2099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2196"/>
              </a:lnTo>
              <a:lnTo>
                <a:pt x="998644" y="182196"/>
              </a:lnTo>
              <a:lnTo>
                <a:pt x="998644" y="209929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0548A2A-402A-4DC0-97E8-34D0A7FD78EE}">
      <dsp:nvSpPr>
        <dsp:cNvPr id="0" name=""/>
        <dsp:cNvSpPr/>
      </dsp:nvSpPr>
      <dsp:spPr>
        <a:xfrm>
          <a:off x="3844773" y="3879925"/>
          <a:ext cx="272915" cy="9171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89368"/>
              </a:lnTo>
              <a:lnTo>
                <a:pt x="272915" y="889368"/>
              </a:lnTo>
              <a:lnTo>
                <a:pt x="272915" y="91710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BE816A-E4F6-4BDF-A6E5-C1B101A9B7CC}">
      <dsp:nvSpPr>
        <dsp:cNvPr id="0" name=""/>
        <dsp:cNvSpPr/>
      </dsp:nvSpPr>
      <dsp:spPr>
        <a:xfrm>
          <a:off x="2879354" y="3879925"/>
          <a:ext cx="965419" cy="278873"/>
        </a:xfrm>
        <a:custGeom>
          <a:avLst/>
          <a:gdLst/>
          <a:ahLst/>
          <a:cxnLst/>
          <a:rect l="0" t="0" r="0" b="0"/>
          <a:pathLst>
            <a:path>
              <a:moveTo>
                <a:pt x="965419" y="0"/>
              </a:moveTo>
              <a:lnTo>
                <a:pt x="965419" y="251140"/>
              </a:lnTo>
              <a:lnTo>
                <a:pt x="0" y="251140"/>
              </a:lnTo>
              <a:lnTo>
                <a:pt x="0" y="27887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3F88982-B399-4EFF-BF69-D7C89861F4DC}">
      <dsp:nvSpPr>
        <dsp:cNvPr id="0" name=""/>
        <dsp:cNvSpPr/>
      </dsp:nvSpPr>
      <dsp:spPr>
        <a:xfrm>
          <a:off x="3844773" y="2184150"/>
          <a:ext cx="123424" cy="1090370"/>
        </a:xfrm>
        <a:custGeom>
          <a:avLst/>
          <a:gdLst/>
          <a:ahLst/>
          <a:cxnLst/>
          <a:rect l="0" t="0" r="0" b="0"/>
          <a:pathLst>
            <a:path>
              <a:moveTo>
                <a:pt x="123424" y="0"/>
              </a:moveTo>
              <a:lnTo>
                <a:pt x="123424" y="1062637"/>
              </a:lnTo>
              <a:lnTo>
                <a:pt x="0" y="1062637"/>
              </a:lnTo>
              <a:lnTo>
                <a:pt x="0" y="109037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5BAED3E-4CD0-4E51-98D1-456FEA9BD59D}">
      <dsp:nvSpPr>
        <dsp:cNvPr id="0" name=""/>
        <dsp:cNvSpPr/>
      </dsp:nvSpPr>
      <dsp:spPr>
        <a:xfrm>
          <a:off x="1025989" y="3197443"/>
          <a:ext cx="547660" cy="2879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0184"/>
              </a:lnTo>
              <a:lnTo>
                <a:pt x="547660" y="260184"/>
              </a:lnTo>
              <a:lnTo>
                <a:pt x="547660" y="28791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91F9413-7169-47E8-80E3-A9C6BF93A5B3}">
      <dsp:nvSpPr>
        <dsp:cNvPr id="0" name=""/>
        <dsp:cNvSpPr/>
      </dsp:nvSpPr>
      <dsp:spPr>
        <a:xfrm>
          <a:off x="427100" y="3197443"/>
          <a:ext cx="598888" cy="258256"/>
        </a:xfrm>
        <a:custGeom>
          <a:avLst/>
          <a:gdLst/>
          <a:ahLst/>
          <a:cxnLst/>
          <a:rect l="0" t="0" r="0" b="0"/>
          <a:pathLst>
            <a:path>
              <a:moveTo>
                <a:pt x="598888" y="0"/>
              </a:moveTo>
              <a:lnTo>
                <a:pt x="598888" y="230523"/>
              </a:lnTo>
              <a:lnTo>
                <a:pt x="0" y="230523"/>
              </a:lnTo>
              <a:lnTo>
                <a:pt x="0" y="258256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F9C1AB8-B8E8-4424-B43D-F162DEE4A7C9}">
      <dsp:nvSpPr>
        <dsp:cNvPr id="0" name=""/>
        <dsp:cNvSpPr/>
      </dsp:nvSpPr>
      <dsp:spPr>
        <a:xfrm>
          <a:off x="1025989" y="2184150"/>
          <a:ext cx="2942209" cy="164113"/>
        </a:xfrm>
        <a:custGeom>
          <a:avLst/>
          <a:gdLst/>
          <a:ahLst/>
          <a:cxnLst/>
          <a:rect l="0" t="0" r="0" b="0"/>
          <a:pathLst>
            <a:path>
              <a:moveTo>
                <a:pt x="2942209" y="0"/>
              </a:moveTo>
              <a:lnTo>
                <a:pt x="2942209" y="136380"/>
              </a:lnTo>
              <a:lnTo>
                <a:pt x="0" y="136380"/>
              </a:lnTo>
              <a:lnTo>
                <a:pt x="0" y="16411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CB3046F-421C-40A3-AE16-1D67864830DD}">
      <dsp:nvSpPr>
        <dsp:cNvPr id="0" name=""/>
        <dsp:cNvSpPr/>
      </dsp:nvSpPr>
      <dsp:spPr>
        <a:xfrm>
          <a:off x="3275930" y="826145"/>
          <a:ext cx="1384535" cy="13580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D6EF6F-E8F5-4A66-AEA5-1E9017B7EF1C}">
      <dsp:nvSpPr>
        <dsp:cNvPr id="0" name=""/>
        <dsp:cNvSpPr/>
      </dsp:nvSpPr>
      <dsp:spPr>
        <a:xfrm>
          <a:off x="3309194" y="857745"/>
          <a:ext cx="1384535" cy="135800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/>
            <a:t>Lehké betony</a:t>
          </a:r>
          <a:endParaRPr lang="cs-CZ" sz="2800" b="1" kern="1200" dirty="0"/>
        </a:p>
      </dsp:txBody>
      <dsp:txXfrm>
        <a:off x="3348969" y="897520"/>
        <a:ext cx="1304985" cy="1278454"/>
      </dsp:txXfrm>
    </dsp:sp>
    <dsp:sp modelId="{A0F026B1-38D3-49EB-BE86-7734A5A7BC40}">
      <dsp:nvSpPr>
        <dsp:cNvPr id="0" name=""/>
        <dsp:cNvSpPr/>
      </dsp:nvSpPr>
      <dsp:spPr>
        <a:xfrm>
          <a:off x="397558" y="2348264"/>
          <a:ext cx="1256860" cy="8491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82A73C-9490-4730-830C-AC45F5D37885}">
      <dsp:nvSpPr>
        <dsp:cNvPr id="0" name=""/>
        <dsp:cNvSpPr/>
      </dsp:nvSpPr>
      <dsp:spPr>
        <a:xfrm>
          <a:off x="430822" y="2379864"/>
          <a:ext cx="1256860" cy="8491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způsob vylehčení</a:t>
          </a:r>
          <a:endParaRPr lang="cs-CZ" sz="2000" b="1" kern="1200" dirty="0"/>
        </a:p>
      </dsp:txBody>
      <dsp:txXfrm>
        <a:off x="455694" y="2404736"/>
        <a:ext cx="1207116" cy="799434"/>
      </dsp:txXfrm>
    </dsp:sp>
    <dsp:sp modelId="{FB388C8F-9A76-4904-B59C-432AA977A4A3}">
      <dsp:nvSpPr>
        <dsp:cNvPr id="0" name=""/>
        <dsp:cNvSpPr/>
      </dsp:nvSpPr>
      <dsp:spPr>
        <a:xfrm>
          <a:off x="26930" y="3455699"/>
          <a:ext cx="800340" cy="35082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7DF3EA7-56B4-4701-99DB-141ED51C4B40}">
      <dsp:nvSpPr>
        <dsp:cNvPr id="0" name=""/>
        <dsp:cNvSpPr/>
      </dsp:nvSpPr>
      <dsp:spPr>
        <a:xfrm>
          <a:off x="60193" y="3487300"/>
          <a:ext cx="800340" cy="35082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přímo</a:t>
          </a:r>
          <a:endParaRPr lang="cs-CZ" sz="2000" kern="1200" dirty="0"/>
        </a:p>
      </dsp:txBody>
      <dsp:txXfrm>
        <a:off x="70468" y="3497575"/>
        <a:ext cx="779790" cy="330273"/>
      </dsp:txXfrm>
    </dsp:sp>
    <dsp:sp modelId="{92D7C92E-F1B7-4BF5-B05C-DEA397EC4190}">
      <dsp:nvSpPr>
        <dsp:cNvPr id="0" name=""/>
        <dsp:cNvSpPr/>
      </dsp:nvSpPr>
      <dsp:spPr>
        <a:xfrm>
          <a:off x="1031521" y="3485361"/>
          <a:ext cx="1084256" cy="54599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E75434-C190-4617-BF7D-AA49AC529C3F}">
      <dsp:nvSpPr>
        <dsp:cNvPr id="0" name=""/>
        <dsp:cNvSpPr/>
      </dsp:nvSpPr>
      <dsp:spPr>
        <a:xfrm>
          <a:off x="1064785" y="3516961"/>
          <a:ext cx="1084256" cy="5459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nepřímo</a:t>
          </a:r>
          <a:endParaRPr lang="cs-CZ" sz="2000" kern="1200" dirty="0"/>
        </a:p>
      </dsp:txBody>
      <dsp:txXfrm>
        <a:off x="1080777" y="3532953"/>
        <a:ext cx="1052272" cy="514008"/>
      </dsp:txXfrm>
    </dsp:sp>
    <dsp:sp modelId="{3CEAC50F-6536-43EE-AD5B-7AF9EB28601F}">
      <dsp:nvSpPr>
        <dsp:cNvPr id="0" name=""/>
        <dsp:cNvSpPr/>
      </dsp:nvSpPr>
      <dsp:spPr>
        <a:xfrm>
          <a:off x="3178560" y="3274520"/>
          <a:ext cx="1332427" cy="6054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058D88-7DED-40C1-A5A9-D810D8CE9457}">
      <dsp:nvSpPr>
        <dsp:cNvPr id="0" name=""/>
        <dsp:cNvSpPr/>
      </dsp:nvSpPr>
      <dsp:spPr>
        <a:xfrm>
          <a:off x="3211823" y="3306120"/>
          <a:ext cx="1332427" cy="60540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fyzikální struktura</a:t>
          </a:r>
          <a:endParaRPr lang="cs-CZ" sz="2000" b="1" kern="1200" dirty="0"/>
        </a:p>
      </dsp:txBody>
      <dsp:txXfrm>
        <a:off x="3229555" y="3323852"/>
        <a:ext cx="1296963" cy="569940"/>
      </dsp:txXfrm>
    </dsp:sp>
    <dsp:sp modelId="{0A05E17A-B5AB-42BC-B80A-36EC1D5F3796}">
      <dsp:nvSpPr>
        <dsp:cNvPr id="0" name=""/>
        <dsp:cNvSpPr/>
      </dsp:nvSpPr>
      <dsp:spPr>
        <a:xfrm>
          <a:off x="2202670" y="4158798"/>
          <a:ext cx="1353368" cy="45176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9867DB-C687-4A56-9D44-586AF7064FAB}">
      <dsp:nvSpPr>
        <dsp:cNvPr id="0" name=""/>
        <dsp:cNvSpPr/>
      </dsp:nvSpPr>
      <dsp:spPr>
        <a:xfrm>
          <a:off x="2235933" y="4190398"/>
          <a:ext cx="1353368" cy="45176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mezerovitá</a:t>
          </a:r>
          <a:endParaRPr lang="cs-CZ" sz="2000" kern="1200" dirty="0"/>
        </a:p>
      </dsp:txBody>
      <dsp:txXfrm>
        <a:off x="2249165" y="4203630"/>
        <a:ext cx="1326904" cy="425300"/>
      </dsp:txXfrm>
    </dsp:sp>
    <dsp:sp modelId="{03EF6E56-FDA0-44F6-BA51-FEA713610B58}">
      <dsp:nvSpPr>
        <dsp:cNvPr id="0" name=""/>
        <dsp:cNvSpPr/>
      </dsp:nvSpPr>
      <dsp:spPr>
        <a:xfrm>
          <a:off x="3476919" y="4797027"/>
          <a:ext cx="1281540" cy="47800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21A5AA-BA98-45E6-9C3D-6571940F3E82}">
      <dsp:nvSpPr>
        <dsp:cNvPr id="0" name=""/>
        <dsp:cNvSpPr/>
      </dsp:nvSpPr>
      <dsp:spPr>
        <a:xfrm>
          <a:off x="3510182" y="4828627"/>
          <a:ext cx="1281540" cy="47800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pórobeton</a:t>
          </a:r>
          <a:endParaRPr lang="cs-CZ" sz="2000" kern="1200" dirty="0"/>
        </a:p>
      </dsp:txBody>
      <dsp:txXfrm>
        <a:off x="3524182" y="4842627"/>
        <a:ext cx="1253540" cy="450001"/>
      </dsp:txXfrm>
    </dsp:sp>
    <dsp:sp modelId="{DC15A0AC-40B8-4B91-877C-BF0BA0056310}">
      <dsp:nvSpPr>
        <dsp:cNvPr id="0" name=""/>
        <dsp:cNvSpPr/>
      </dsp:nvSpPr>
      <dsp:spPr>
        <a:xfrm>
          <a:off x="4427818" y="4089855"/>
          <a:ext cx="831199" cy="4143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F3DFAB-A445-4F13-AE39-E488298CF127}">
      <dsp:nvSpPr>
        <dsp:cNvPr id="0" name=""/>
        <dsp:cNvSpPr/>
      </dsp:nvSpPr>
      <dsp:spPr>
        <a:xfrm>
          <a:off x="4461081" y="4121455"/>
          <a:ext cx="831199" cy="41430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hutná</a:t>
          </a:r>
          <a:endParaRPr lang="cs-CZ" sz="2000" kern="1200" dirty="0"/>
        </a:p>
      </dsp:txBody>
      <dsp:txXfrm>
        <a:off x="4473215" y="4133589"/>
        <a:ext cx="806931" cy="390034"/>
      </dsp:txXfrm>
    </dsp:sp>
    <dsp:sp modelId="{1255BBD7-3E8D-4E4B-B561-C9F3D714CA98}">
      <dsp:nvSpPr>
        <dsp:cNvPr id="0" name=""/>
        <dsp:cNvSpPr/>
      </dsp:nvSpPr>
      <dsp:spPr>
        <a:xfrm>
          <a:off x="6348141" y="2984569"/>
          <a:ext cx="1093171" cy="31313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355359-5B8E-4F82-ACB5-5425C20CE32C}">
      <dsp:nvSpPr>
        <dsp:cNvPr id="0" name=""/>
        <dsp:cNvSpPr/>
      </dsp:nvSpPr>
      <dsp:spPr>
        <a:xfrm>
          <a:off x="6381404" y="3016169"/>
          <a:ext cx="1093171" cy="31313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použití</a:t>
          </a:r>
          <a:endParaRPr lang="cs-CZ" sz="2000" b="1" kern="1200" dirty="0"/>
        </a:p>
      </dsp:txBody>
      <dsp:txXfrm>
        <a:off x="6390575" y="3025340"/>
        <a:ext cx="1074829" cy="294793"/>
      </dsp:txXfrm>
    </dsp:sp>
    <dsp:sp modelId="{821BB7CF-87C1-44BE-BE12-70A4C3BDE134}">
      <dsp:nvSpPr>
        <dsp:cNvPr id="0" name=""/>
        <dsp:cNvSpPr/>
      </dsp:nvSpPr>
      <dsp:spPr>
        <a:xfrm>
          <a:off x="5551041" y="3542767"/>
          <a:ext cx="1088156" cy="75100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00408D-CC82-4AFD-9CE8-C2E6E8C75CB7}">
      <dsp:nvSpPr>
        <dsp:cNvPr id="0" name=""/>
        <dsp:cNvSpPr/>
      </dsp:nvSpPr>
      <dsp:spPr>
        <a:xfrm>
          <a:off x="5584304" y="3574367"/>
          <a:ext cx="1088156" cy="75100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b="1" kern="1200" dirty="0" smtClean="0"/>
            <a:t>Lehké konstrukční betony</a:t>
          </a:r>
          <a:endParaRPr lang="cs-CZ" sz="1400" b="1" kern="1200" dirty="0"/>
        </a:p>
      </dsp:txBody>
      <dsp:txXfrm>
        <a:off x="5606300" y="3596363"/>
        <a:ext cx="1044164" cy="707017"/>
      </dsp:txXfrm>
    </dsp:sp>
    <dsp:sp modelId="{8D5A9D65-338D-461D-9372-C9603636E1F3}">
      <dsp:nvSpPr>
        <dsp:cNvPr id="0" name=""/>
        <dsp:cNvSpPr/>
      </dsp:nvSpPr>
      <dsp:spPr>
        <a:xfrm>
          <a:off x="6636666" y="4507807"/>
          <a:ext cx="827121" cy="6900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6C8C22-649E-4D8D-B2B1-8174931C1B6F}">
      <dsp:nvSpPr>
        <dsp:cNvPr id="0" name=""/>
        <dsp:cNvSpPr/>
      </dsp:nvSpPr>
      <dsp:spPr>
        <a:xfrm>
          <a:off x="6669929" y="4539408"/>
          <a:ext cx="827121" cy="6900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b="1" kern="1200" dirty="0" smtClean="0"/>
            <a:t>Izolační nosné betony</a:t>
          </a:r>
          <a:endParaRPr lang="cs-CZ" sz="1400" b="1" kern="1200" dirty="0"/>
        </a:p>
      </dsp:txBody>
      <dsp:txXfrm>
        <a:off x="6690141" y="4559620"/>
        <a:ext cx="786697" cy="649648"/>
      </dsp:txXfrm>
    </dsp:sp>
    <dsp:sp modelId="{38320D0D-8ACA-455E-AA19-4A84C93C792E}">
      <dsp:nvSpPr>
        <dsp:cNvPr id="0" name=""/>
        <dsp:cNvSpPr/>
      </dsp:nvSpPr>
      <dsp:spPr>
        <a:xfrm>
          <a:off x="7545549" y="3548913"/>
          <a:ext cx="790862" cy="70587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9D647A-03FB-4750-9C2D-BCCDE604E041}">
      <dsp:nvSpPr>
        <dsp:cNvPr id="0" name=""/>
        <dsp:cNvSpPr/>
      </dsp:nvSpPr>
      <dsp:spPr>
        <a:xfrm>
          <a:off x="7578812" y="3580513"/>
          <a:ext cx="790862" cy="70587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b="1" kern="1200" dirty="0" smtClean="0"/>
            <a:t>Tepelně izolační betony</a:t>
          </a:r>
          <a:endParaRPr lang="cs-CZ" sz="1300" b="1" kern="1200" dirty="0"/>
        </a:p>
      </dsp:txBody>
      <dsp:txXfrm>
        <a:off x="7599486" y="3601187"/>
        <a:ext cx="749514" cy="66452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4FC39B-A95B-44D7-87B5-10DD203429D8}" type="datetimeFigureOut">
              <a:rPr lang="cs-CZ"/>
              <a:pPr>
                <a:defRPr/>
              </a:pPr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24AB86-8BED-42DD-8ADE-A6AB408443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486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86F53F-CBC4-44AA-B50E-1648A02371AB}" type="datetimeFigureOut">
              <a:rPr lang="cs-CZ"/>
              <a:pPr>
                <a:defRPr/>
              </a:pPr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F30D86-B92C-4891-AD54-DE8CAD89B8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7783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846AF9-3101-4CB1-88C5-FA236824A8E2}" type="datetimeFigureOut">
              <a:rPr lang="cs-CZ"/>
              <a:pPr>
                <a:defRPr/>
              </a:pPr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92E24C-425A-43C3-9918-E47815E3EA6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471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DD493B-5E76-4313-81D0-05F093E5F3F2}" type="datetimeFigureOut">
              <a:rPr lang="cs-CZ"/>
              <a:pPr>
                <a:defRPr/>
              </a:pPr>
              <a:t>8.12.2013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2322C1-C619-4B7F-A654-F98537142B9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5849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6F95F7-2C93-44DE-9C55-07DB42DCB1CE}" type="datetimeFigureOut">
              <a:rPr lang="cs-CZ"/>
              <a:pPr>
                <a:defRPr/>
              </a:pPr>
              <a:t>8.12.2013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5D8FA7-5C3D-4CF2-9B50-7CCC6E1F8FE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6435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B0A375-BB5C-49DE-AF6D-625FB1B98448}" type="datetimeFigureOut">
              <a:rPr lang="cs-CZ"/>
              <a:pPr>
                <a:defRPr/>
              </a:pPr>
              <a:t>8.12.2013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ACE142-9404-40F2-A080-8373374FE6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9696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DBE3ED-5484-4FD9-9A9A-93E6FC050632}" type="datetimeFigureOut">
              <a:rPr lang="cs-CZ"/>
              <a:pPr>
                <a:defRPr/>
              </a:pPr>
              <a:t>8.12.2013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70E258-E63C-408A-9400-6DB8EDEE47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0156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7F1E40-8007-46A9-A613-18597A474C88}" type="datetimeFigureOut">
              <a:rPr lang="cs-CZ"/>
              <a:pPr>
                <a:defRPr/>
              </a:pPr>
              <a:t>8.12.2013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17F08-73D2-4330-A5CB-23E65683EC1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4635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9A4B95-0560-4DF5-BD29-4BE3AF101342}" type="datetimeFigureOut">
              <a:rPr lang="cs-CZ"/>
              <a:pPr>
                <a:defRPr/>
              </a:pPr>
              <a:t>8.12.2013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F3AA97-D4CA-4684-8449-E14F417276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3665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6312C0-D9DF-4A01-9E15-3366CBC2ABB6}" type="datetimeFigureOut">
              <a:rPr lang="cs-CZ"/>
              <a:pPr>
                <a:defRPr/>
              </a:pPr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832A52-E28F-4D9C-B2BD-0181D417E7B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4313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DAD973-6610-4FDD-9BCD-857E74384309}" type="datetimeFigureOut">
              <a:rPr lang="cs-CZ"/>
              <a:pPr>
                <a:defRPr/>
              </a:pPr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DA6054-FC3E-4B5E-8BBD-B0A5CD03337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3385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49118AE-5F9B-4D6E-A5FA-A0DAD6BA82FC}" type="datetimeFigureOut">
              <a:rPr lang="cs-CZ"/>
              <a:pPr>
                <a:defRPr/>
              </a:pPr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4156A12-965D-4C47-AECE-05C64D284F1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orfix.cz/instruktazni-video/?mnu=162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orfix.cz/o-porobetonu/?mnu=159" TargetMode="External"/><Relationship Id="rId2" Type="http://schemas.openxmlformats.org/officeDocument/2006/relationships/hyperlink" Target="http://www.ytong.cz/cs/content/ytong.php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5516563"/>
            <a:ext cx="5762625" cy="125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šablona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15888"/>
            <a:ext cx="6734175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5398" name="Group 38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092431536"/>
              </p:ext>
            </p:extLst>
          </p:nvPr>
        </p:nvGraphicFramePr>
        <p:xfrm>
          <a:off x="1331913" y="1196975"/>
          <a:ext cx="6707187" cy="3970340"/>
        </p:xfrm>
        <a:graphic>
          <a:graphicData uri="http://schemas.openxmlformats.org/drawingml/2006/table">
            <a:tbl>
              <a:tblPr/>
              <a:tblGrid>
                <a:gridCol w="1912937"/>
                <a:gridCol w="4794250"/>
              </a:tblGrid>
              <a:tr h="3587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CZ.1.07/1.5.00/34.0029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materiálu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VY_32_INOVACE_24-16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Střední průmyslová škola stavební, Resslova 2, 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České Budějovice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Robert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Lefan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6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celek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Stavební materiály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2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31.12.2012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7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pro učitele 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názorný výklad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prezentace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7937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Výklad nové látky – zpestření teoretického výkladu prezentací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58738">
                <a:tc gridSpan="2"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96002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4050" y="4191223"/>
            <a:ext cx="7772400" cy="1470025"/>
          </a:xfrm>
          <a:ln>
            <a:miter lim="800000"/>
            <a:headEnd/>
            <a:tailEnd/>
          </a:ln>
          <a:effectLst>
            <a:outerShdw blurRad="50800" dist="38100" dir="5400000" sx="101000" sy="101000" algn="t" rotWithShape="0">
              <a:prstClr val="black">
                <a:alpha val="48000"/>
              </a:prstClr>
            </a:outerShdw>
          </a:effectLst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8800" dirty="0" smtClean="0">
                <a:ln>
                  <a:solidFill>
                    <a:schemeClr val="bg1"/>
                  </a:solidFill>
                </a:ln>
                <a:effectLst>
                  <a:outerShdw blurRad="50800" dist="38100" dir="2700000" algn="tl" rotWithShape="0">
                    <a:prstClr val="black">
                      <a:alpha val="46000"/>
                    </a:prstClr>
                  </a:outerShdw>
                </a:effectLst>
              </a:rPr>
              <a:t>LEHKÉ BETONY</a:t>
            </a:r>
            <a:endParaRPr lang="cs-CZ" sz="8800" dirty="0">
              <a:ln>
                <a:solidFill>
                  <a:schemeClr val="bg1"/>
                </a:solidFill>
              </a:ln>
              <a:effectLst>
                <a:outerShdw blurRad="50800" dist="38100" dir="2700000" algn="tl" rotWithShape="0">
                  <a:prstClr val="black">
                    <a:alpha val="46000"/>
                  </a:prst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7586663" y="188913"/>
            <a:ext cx="1306512" cy="417512"/>
          </a:xfrm>
        </p:spPr>
        <p:txBody>
          <a:bodyPr/>
          <a:lstStyle/>
          <a:p>
            <a:pPr algn="r" eaLnBrk="1" hangingPunct="1"/>
            <a:r>
              <a:rPr lang="cs-CZ" sz="1400" smtClean="0"/>
              <a:t>LEHKÉ BETONY</a:t>
            </a:r>
          </a:p>
        </p:txBody>
      </p:sp>
      <p:graphicFrame>
        <p:nvGraphicFramePr>
          <p:cNvPr id="4" name="Diagram 3"/>
          <p:cNvGraphicFramePr/>
          <p:nvPr/>
        </p:nvGraphicFramePr>
        <p:xfrm>
          <a:off x="254695" y="194990"/>
          <a:ext cx="8568952" cy="63367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>
          <a:xfrm>
            <a:off x="7586663" y="188913"/>
            <a:ext cx="1306512" cy="417512"/>
          </a:xfrm>
        </p:spPr>
        <p:txBody>
          <a:bodyPr/>
          <a:lstStyle/>
          <a:p>
            <a:pPr algn="r" eaLnBrk="1" hangingPunct="1"/>
            <a:r>
              <a:rPr lang="cs-CZ" sz="1400" smtClean="0"/>
              <a:t>LEHKÉ BETONY</a:t>
            </a:r>
          </a:p>
        </p:txBody>
      </p:sp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>
          <a:xfrm>
            <a:off x="468313" y="549275"/>
            <a:ext cx="8229600" cy="4525963"/>
          </a:xfrm>
        </p:spPr>
        <p:txBody>
          <a:bodyPr/>
          <a:lstStyle/>
          <a:p>
            <a:pPr marL="449263" indent="-449263" eaLnBrk="1" hangingPunct="1">
              <a:buFont typeface="Arial" charset="0"/>
              <a:buNone/>
            </a:pPr>
            <a:r>
              <a:rPr lang="cs-CZ" sz="2800" dirty="0" smtClean="0">
                <a:latin typeface="Arial" charset="0"/>
              </a:rPr>
              <a:t>Podle účelu použití:</a:t>
            </a:r>
          </a:p>
          <a:p>
            <a:pPr marL="449263" indent="-449263" eaLnBrk="1" hangingPunct="1"/>
            <a:r>
              <a:rPr lang="cs-CZ" sz="2800" b="1" dirty="0" smtClean="0">
                <a:latin typeface="Arial" charset="0"/>
              </a:rPr>
              <a:t>tepelně izolační betony – </a:t>
            </a:r>
            <a:r>
              <a:rPr lang="cs-CZ" sz="2800" dirty="0" smtClean="0">
                <a:latin typeface="Arial" charset="0"/>
              </a:rPr>
              <a:t>výplňový materiál v občanské i průmyslové výstavbě (pórobetony, plynobetony)</a:t>
            </a:r>
          </a:p>
          <a:p>
            <a:pPr marL="449263" indent="-449263" eaLnBrk="1" hangingPunct="1"/>
            <a:r>
              <a:rPr lang="cs-CZ" sz="2800" b="1" dirty="0" smtClean="0">
                <a:latin typeface="Arial" charset="0"/>
              </a:rPr>
              <a:t>izolační nosné betony </a:t>
            </a:r>
            <a:r>
              <a:rPr lang="cs-CZ" sz="2800" dirty="0" smtClean="0">
                <a:latin typeface="Arial" charset="0"/>
              </a:rPr>
              <a:t>– přírodní hutné kamenivo je zčásti nebo úplně nahrazeno pórovitým kamenivem, spojují se zde výhody nosného a tepelně izolačního betonu</a:t>
            </a:r>
          </a:p>
          <a:p>
            <a:pPr marL="449263" indent="-449263" eaLnBrk="1" hangingPunct="1"/>
            <a:r>
              <a:rPr lang="cs-CZ" sz="2800" b="1" dirty="0" smtClean="0">
                <a:latin typeface="Arial" charset="0"/>
              </a:rPr>
              <a:t>lehké konstrukční betony </a:t>
            </a:r>
            <a:r>
              <a:rPr lang="cs-CZ" sz="2800" dirty="0" smtClean="0">
                <a:latin typeface="Arial" charset="0"/>
              </a:rPr>
              <a:t>– vyrábí se z </a:t>
            </a:r>
            <a:r>
              <a:rPr lang="cs-CZ" sz="2800" dirty="0" err="1" smtClean="0">
                <a:latin typeface="Arial" charset="0"/>
              </a:rPr>
              <a:t>keramzitu</a:t>
            </a:r>
            <a:r>
              <a:rPr lang="cs-CZ" sz="2800" dirty="0" smtClean="0">
                <a:latin typeface="Arial" charset="0"/>
              </a:rPr>
              <a:t> (</a:t>
            </a:r>
            <a:r>
              <a:rPr lang="cs-CZ" sz="2800" dirty="0" err="1" smtClean="0">
                <a:latin typeface="Arial" charset="0"/>
              </a:rPr>
              <a:t>liaporu</a:t>
            </a:r>
            <a:r>
              <a:rPr lang="cs-CZ" sz="2800" dirty="0" smtClean="0">
                <a:latin typeface="Arial" charset="0"/>
              </a:rPr>
              <a:t>), spojuje výhodu malé objemové hmotnosti a vysoké pevnosti</a:t>
            </a:r>
            <a:endParaRPr lang="cs-CZ" sz="2800" b="1" dirty="0" smtClean="0">
              <a:latin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>
          <a:xfrm>
            <a:off x="7586663" y="188913"/>
            <a:ext cx="1306512" cy="417512"/>
          </a:xfrm>
        </p:spPr>
        <p:txBody>
          <a:bodyPr/>
          <a:lstStyle/>
          <a:p>
            <a:pPr algn="r" eaLnBrk="1" hangingPunct="1"/>
            <a:r>
              <a:rPr lang="cs-CZ" sz="1400" smtClean="0"/>
              <a:t>LEHKÉ BETONY</a:t>
            </a:r>
          </a:p>
        </p:txBody>
      </p:sp>
      <p:sp>
        <p:nvSpPr>
          <p:cNvPr id="512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9275"/>
            <a:ext cx="8362950" cy="4525963"/>
          </a:xfrm>
        </p:spPr>
        <p:txBody>
          <a:bodyPr/>
          <a:lstStyle/>
          <a:p>
            <a:pPr marL="0" indent="0" eaLnBrk="1" hangingPunct="1">
              <a:buFont typeface="Arial" charset="0"/>
              <a:buAutoNum type="arabicPeriod"/>
            </a:pPr>
            <a:r>
              <a:rPr lang="cs-CZ" sz="2800" b="1" smtClean="0">
                <a:latin typeface="Arial" charset="0"/>
              </a:rPr>
              <a:t> Mezerovitý beton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2800" smtClean="0">
                <a:latin typeface="Arial" charset="0"/>
              </a:rPr>
              <a:t>Je to směs s velkým objemem mezer vyrobená z   frakcí zejména hrubého kameniva (hutného nebo pórovitého), cementu, vody a případně i přísad. 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2800" b="1" smtClean="0">
                <a:latin typeface="Arial" charset="0"/>
              </a:rPr>
              <a:t>Jednotlivá zrna kameniva jsou spojena bodově.</a:t>
            </a:r>
          </a:p>
          <a:p>
            <a:pPr marL="0" indent="0" eaLnBrk="1" hangingPunct="1">
              <a:buFont typeface="Arial" charset="0"/>
              <a:buNone/>
            </a:pPr>
            <a:endParaRPr lang="cs-CZ" sz="2800" smtClean="0">
              <a:latin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>
          <a:xfrm>
            <a:off x="7586663" y="188913"/>
            <a:ext cx="1306512" cy="417512"/>
          </a:xfrm>
        </p:spPr>
        <p:txBody>
          <a:bodyPr/>
          <a:lstStyle/>
          <a:p>
            <a:pPr algn="r" eaLnBrk="1" hangingPunct="1"/>
            <a:r>
              <a:rPr lang="cs-CZ" sz="1400" smtClean="0"/>
              <a:t>LEHKÉ BETONY</a:t>
            </a:r>
          </a:p>
        </p:txBody>
      </p:sp>
      <p:sp>
        <p:nvSpPr>
          <p:cNvPr id="6147" name="Zástupný symbol pro obsah 2"/>
          <p:cNvSpPr>
            <a:spLocks noGrp="1"/>
          </p:cNvSpPr>
          <p:nvPr>
            <p:ph idx="1"/>
          </p:nvPr>
        </p:nvSpPr>
        <p:spPr>
          <a:xfrm>
            <a:off x="468313" y="549275"/>
            <a:ext cx="8229600" cy="4525963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cs-CZ" sz="2800" b="1" dirty="0" smtClean="0">
                <a:latin typeface="Arial" charset="0"/>
              </a:rPr>
              <a:t>2.  Nepřímo lehčené betony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2800" dirty="0" smtClean="0">
                <a:latin typeface="Arial" charset="0"/>
              </a:rPr>
              <a:t>jsou vyrobeny z kameniva (plniva) s malou objemovou </a:t>
            </a:r>
            <a:r>
              <a:rPr lang="cs-CZ" sz="2800" dirty="0" err="1" smtClean="0">
                <a:latin typeface="Arial" charset="0"/>
              </a:rPr>
              <a:t>pevností.Jako</a:t>
            </a:r>
            <a:r>
              <a:rPr lang="cs-CZ" sz="2800" dirty="0" smtClean="0">
                <a:latin typeface="Arial" charset="0"/>
              </a:rPr>
              <a:t> plnivo lze použít:</a:t>
            </a:r>
          </a:p>
          <a:p>
            <a:pPr marL="0" indent="0" eaLnBrk="1" hangingPunct="1">
              <a:buFont typeface="Wingdings" pitchFamily="2" charset="2"/>
              <a:buChar char="§"/>
            </a:pPr>
            <a:r>
              <a:rPr lang="cs-CZ" sz="2800" dirty="0" smtClean="0">
                <a:latin typeface="Arial" charset="0"/>
              </a:rPr>
              <a:t>   </a:t>
            </a:r>
            <a:r>
              <a:rPr lang="cs-CZ" sz="2800" b="1" dirty="0" smtClean="0">
                <a:latin typeface="Arial" charset="0"/>
              </a:rPr>
              <a:t>přírodní pórovité kamenivo</a:t>
            </a:r>
            <a:r>
              <a:rPr lang="cs-CZ" sz="2800" dirty="0" smtClean="0">
                <a:latin typeface="Arial" charset="0"/>
              </a:rPr>
              <a:t>* 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cs-CZ" sz="2800" dirty="0" smtClean="0">
                <a:latin typeface="Arial" charset="0"/>
              </a:rPr>
              <a:t>	- tufy a tufity </a:t>
            </a:r>
            <a:r>
              <a:rPr lang="cs-CZ" sz="2000" dirty="0" smtClean="0">
                <a:latin typeface="Arial" charset="0"/>
              </a:rPr>
              <a:t>(usazené horniny)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cs-CZ" sz="2800" dirty="0" smtClean="0">
                <a:latin typeface="Arial" charset="0"/>
              </a:rPr>
              <a:t>	- láva, pemza </a:t>
            </a:r>
            <a:r>
              <a:rPr lang="cs-CZ" sz="2000" dirty="0" smtClean="0">
                <a:latin typeface="Arial" charset="0"/>
              </a:rPr>
              <a:t>(vulkanické horniny)</a:t>
            </a:r>
          </a:p>
          <a:p>
            <a:pPr marL="0" indent="0" eaLnBrk="1" hangingPunct="1">
              <a:buFont typeface="Wingdings" pitchFamily="2" charset="2"/>
              <a:buNone/>
            </a:pPr>
            <a:endParaRPr lang="cs-CZ" sz="2000" dirty="0" smtClean="0">
              <a:latin typeface="Arial" charset="0"/>
            </a:endParaRPr>
          </a:p>
          <a:p>
            <a:pPr marL="0" indent="0" eaLnBrk="1" hangingPunct="1">
              <a:buFont typeface="Wingdings" pitchFamily="2" charset="2"/>
              <a:buChar char="§"/>
            </a:pPr>
            <a:r>
              <a:rPr lang="cs-CZ" sz="2800" dirty="0" smtClean="0">
                <a:latin typeface="Arial" charset="0"/>
              </a:rPr>
              <a:t>   </a:t>
            </a:r>
            <a:r>
              <a:rPr lang="cs-CZ" sz="2800" b="1" dirty="0" smtClean="0">
                <a:latin typeface="Arial" charset="0"/>
              </a:rPr>
              <a:t>průmyslové odpady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cs-CZ" sz="2800" dirty="0" smtClean="0">
                <a:latin typeface="Arial" charset="0"/>
              </a:rPr>
              <a:t>	- popílek, struska**, škvára**, cihelná drť</a:t>
            </a:r>
          </a:p>
          <a:p>
            <a:pPr marL="0" indent="0" eaLnBrk="1" hangingPunct="1">
              <a:buFont typeface="Wingdings" pitchFamily="2" charset="2"/>
              <a:buNone/>
            </a:pPr>
            <a:endParaRPr lang="cs-CZ" sz="2800" dirty="0" smtClean="0">
              <a:latin typeface="Arial" charset="0"/>
            </a:endParaRPr>
          </a:p>
          <a:p>
            <a:pPr marL="0" indent="0" eaLnBrk="1" hangingPunct="1">
              <a:spcBef>
                <a:spcPct val="0"/>
              </a:spcBef>
              <a:buFont typeface="Wingdings" pitchFamily="2" charset="2"/>
              <a:buNone/>
            </a:pPr>
            <a:r>
              <a:rPr lang="cs-CZ" sz="2800" dirty="0" smtClean="0">
                <a:latin typeface="Arial" charset="0"/>
              </a:rPr>
              <a:t> * </a:t>
            </a:r>
            <a:r>
              <a:rPr lang="cs-CZ" sz="2000" dirty="0" smtClean="0">
                <a:latin typeface="Arial" charset="0"/>
              </a:rPr>
              <a:t>v ČR se nenachází ve využitelném množství </a:t>
            </a:r>
            <a:endParaRPr lang="cs-CZ" sz="2800" dirty="0" smtClean="0">
              <a:latin typeface="Arial" charset="0"/>
            </a:endParaRPr>
          </a:p>
          <a:p>
            <a:pPr marL="0" indent="0" eaLnBrk="1" hangingPunct="1">
              <a:buFont typeface="Wingdings" pitchFamily="2" charset="2"/>
              <a:buNone/>
            </a:pPr>
            <a:r>
              <a:rPr lang="cs-CZ" sz="2800" dirty="0" smtClean="0">
                <a:latin typeface="Arial" charset="0"/>
              </a:rPr>
              <a:t>** </a:t>
            </a:r>
            <a:r>
              <a:rPr lang="cs-CZ" sz="2000" dirty="0" smtClean="0">
                <a:latin typeface="Arial" charset="0"/>
              </a:rPr>
              <a:t>kvůli některým nevhodným vlastnostem se dnes téměř nepoužívá</a:t>
            </a:r>
            <a:endParaRPr lang="cs-CZ" sz="2800" dirty="0" smtClean="0">
              <a:latin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 idx="4294967295"/>
          </p:nvPr>
        </p:nvSpPr>
        <p:spPr>
          <a:xfrm>
            <a:off x="7586663" y="188913"/>
            <a:ext cx="1306512" cy="417512"/>
          </a:xfrm>
        </p:spPr>
        <p:txBody>
          <a:bodyPr/>
          <a:lstStyle/>
          <a:p>
            <a:pPr algn="r" eaLnBrk="1" hangingPunct="1"/>
            <a:r>
              <a:rPr lang="cs-CZ" sz="1400" smtClean="0"/>
              <a:t>LEHKÉ BETONY</a:t>
            </a:r>
          </a:p>
        </p:txBody>
      </p:sp>
      <p:sp>
        <p:nvSpPr>
          <p:cNvPr id="7171" name="Zástupný symbol pro obsah 2"/>
          <p:cNvSpPr>
            <a:spLocks noGrp="1"/>
          </p:cNvSpPr>
          <p:nvPr>
            <p:ph idx="4294967295"/>
          </p:nvPr>
        </p:nvSpPr>
        <p:spPr>
          <a:xfrm>
            <a:off x="468313" y="919261"/>
            <a:ext cx="8229600" cy="4525963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cs-CZ" sz="2800" b="1" dirty="0" smtClean="0">
                <a:latin typeface="Arial" charset="0"/>
              </a:rPr>
              <a:t>2.  Nepřímo lehčené betony</a:t>
            </a:r>
          </a:p>
          <a:p>
            <a:pPr marL="0" indent="0" eaLnBrk="1" hangingPunct="1">
              <a:buFont typeface="Wingdings" pitchFamily="2" charset="2"/>
              <a:buChar char="§"/>
            </a:pPr>
            <a:r>
              <a:rPr lang="cs-CZ" sz="2800" dirty="0" smtClean="0">
                <a:latin typeface="Arial" charset="0"/>
              </a:rPr>
              <a:t>   </a:t>
            </a:r>
            <a:r>
              <a:rPr lang="cs-CZ" sz="2800" b="1" dirty="0" smtClean="0">
                <a:latin typeface="Arial" charset="0"/>
              </a:rPr>
              <a:t>uměle vyrobené lehké kamenivo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cs-CZ" sz="2800" dirty="0" smtClean="0">
                <a:latin typeface="Arial" charset="0"/>
              </a:rPr>
              <a:t>	- </a:t>
            </a:r>
            <a:r>
              <a:rPr lang="cs-CZ" sz="2800" dirty="0" err="1" smtClean="0">
                <a:latin typeface="Arial" charset="0"/>
              </a:rPr>
              <a:t>keramzit</a:t>
            </a:r>
            <a:r>
              <a:rPr lang="cs-CZ" sz="2800" dirty="0" smtClean="0">
                <a:latin typeface="Arial" charset="0"/>
              </a:rPr>
              <a:t> (</a:t>
            </a:r>
            <a:r>
              <a:rPr lang="cs-CZ" sz="2800" dirty="0" err="1" smtClean="0">
                <a:latin typeface="Arial" charset="0"/>
              </a:rPr>
              <a:t>Liapor</a:t>
            </a:r>
            <a:r>
              <a:rPr lang="cs-CZ" sz="2800" dirty="0" smtClean="0">
                <a:latin typeface="Arial" charset="0"/>
              </a:rPr>
              <a:t>)</a:t>
            </a: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	- expandovaný perlit</a:t>
            </a:r>
          </a:p>
          <a:p>
            <a:pPr marL="0" indent="0" eaLnBrk="1" hangingPunct="1">
              <a:spcBef>
                <a:spcPct val="0"/>
              </a:spcBef>
              <a:buNone/>
            </a:pPr>
            <a:r>
              <a:rPr lang="cs-CZ" sz="2800" dirty="0">
                <a:solidFill>
                  <a:prstClr val="black"/>
                </a:solidFill>
                <a:latin typeface="Arial" charset="0"/>
                <a:cs typeface="Arial" charset="0"/>
              </a:rPr>
              <a:t>	</a:t>
            </a:r>
            <a:r>
              <a:rPr lang="cs-CZ" sz="28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- </a:t>
            </a:r>
            <a:r>
              <a:rPr lang="cs-CZ" sz="2800" dirty="0">
                <a:latin typeface="Arial" charset="0"/>
              </a:rPr>
              <a:t>polystyrénové </a:t>
            </a:r>
            <a:r>
              <a:rPr lang="cs-CZ" sz="2800" dirty="0" smtClean="0">
                <a:latin typeface="Arial" charset="0"/>
              </a:rPr>
              <a:t>kuličky</a:t>
            </a:r>
          </a:p>
          <a:p>
            <a:pPr marL="0" indent="0" eaLnBrk="1" hangingPunct="1">
              <a:spcBef>
                <a:spcPct val="0"/>
              </a:spcBef>
              <a:buNone/>
            </a:pPr>
            <a:endParaRPr lang="cs-CZ" sz="2800" dirty="0">
              <a:latin typeface="Arial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cs-CZ" sz="2800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marL="0" indent="0" eaLnBrk="1" hangingPunct="1">
              <a:buFont typeface="Wingdings" pitchFamily="2" charset="2"/>
              <a:buNone/>
            </a:pPr>
            <a:endParaRPr lang="cs-CZ" sz="2800" dirty="0" smtClean="0">
              <a:latin typeface="Arial" charset="0"/>
            </a:endParaRPr>
          </a:p>
          <a:p>
            <a:pPr marL="0" indent="0" eaLnBrk="1" hangingPunct="1">
              <a:buFont typeface="Wingdings" pitchFamily="2" charset="2"/>
              <a:buNone/>
            </a:pPr>
            <a:r>
              <a:rPr lang="cs-CZ" sz="2800" dirty="0" smtClean="0">
                <a:latin typeface="Arial" charset="0"/>
              </a:rPr>
              <a:t>	</a:t>
            </a:r>
          </a:p>
          <a:p>
            <a:pPr marL="0" indent="0" eaLnBrk="1" hangingPunct="1">
              <a:buFont typeface="Arial" charset="0"/>
              <a:buNone/>
            </a:pPr>
            <a:endParaRPr lang="cs-CZ" sz="2800" dirty="0" smtClean="0">
              <a:latin typeface="Arial" charset="0"/>
            </a:endParaRPr>
          </a:p>
        </p:txBody>
      </p:sp>
      <p:sp>
        <p:nvSpPr>
          <p:cNvPr id="7174" name="AutoShape 6" descr="beton s um&amp;ecaron;lým kamenivem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7175" name="AutoShape 8" descr="beton s um&amp;ecaron;lým kamenivem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7176" name="AutoShape 10" descr="beton s um&amp;ecaron;lým kamenivem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7177" name="AutoShape 12" descr="http://www.ebeton.cz/image-cache/max-800x600/314-beton%20s%20um%C4%9Bl%C3%BDm%20kamenivem.jpg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Nadpis 1"/>
          <p:cNvSpPr>
            <a:spLocks noGrp="1"/>
          </p:cNvSpPr>
          <p:nvPr>
            <p:ph type="title" idx="4294967295"/>
          </p:nvPr>
        </p:nvSpPr>
        <p:spPr>
          <a:xfrm>
            <a:off x="7586663" y="188913"/>
            <a:ext cx="1306512" cy="417512"/>
          </a:xfrm>
        </p:spPr>
        <p:txBody>
          <a:bodyPr/>
          <a:lstStyle/>
          <a:p>
            <a:pPr algn="r" eaLnBrk="1" hangingPunct="1"/>
            <a:r>
              <a:rPr lang="cs-CZ" sz="1400" smtClean="0"/>
              <a:t>LEHKÉ BETONY</a:t>
            </a:r>
          </a:p>
        </p:txBody>
      </p:sp>
      <p:sp>
        <p:nvSpPr>
          <p:cNvPr id="10244" name="Zástupný symbol pro obsah 2"/>
          <p:cNvSpPr>
            <a:spLocks noGrp="1"/>
          </p:cNvSpPr>
          <p:nvPr>
            <p:ph idx="4294967295"/>
          </p:nvPr>
        </p:nvSpPr>
        <p:spPr>
          <a:xfrm>
            <a:off x="468313" y="549275"/>
            <a:ext cx="8351837" cy="3240088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cs-CZ" sz="2800" b="1" dirty="0" smtClean="0">
                <a:latin typeface="Arial" charset="0"/>
              </a:rPr>
              <a:t>3.    Přímo lehčené betony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2800" dirty="0" smtClean="0">
                <a:latin typeface="Arial" charset="0"/>
              </a:rPr>
              <a:t>Snížení objemové pevnosti (vylehčení) se dosahuje </a:t>
            </a:r>
            <a:r>
              <a:rPr lang="cs-CZ" sz="2800" b="1" dirty="0" smtClean="0">
                <a:latin typeface="Arial" charset="0"/>
              </a:rPr>
              <a:t>vytvořením pórů přímo ve hmotě</a:t>
            </a:r>
            <a:r>
              <a:rPr lang="cs-CZ" sz="2800" dirty="0" smtClean="0">
                <a:latin typeface="Arial" charset="0"/>
              </a:rPr>
              <a:t>. Existují dva typy přímo lehčených betonů:</a:t>
            </a:r>
          </a:p>
          <a:p>
            <a:pPr marL="179388" lvl="1" indent="0" eaLnBrk="1" hangingPunct="1">
              <a:buFont typeface="Wingdings" pitchFamily="2" charset="2"/>
              <a:buChar char="v"/>
            </a:pPr>
            <a:r>
              <a:rPr lang="cs-CZ" dirty="0" smtClean="0">
                <a:latin typeface="Arial" charset="0"/>
              </a:rPr>
              <a:t> </a:t>
            </a:r>
            <a:r>
              <a:rPr lang="cs-CZ" dirty="0" err="1" smtClean="0">
                <a:latin typeface="Arial" charset="0"/>
              </a:rPr>
              <a:t>makropórovité</a:t>
            </a:r>
            <a:r>
              <a:rPr lang="cs-CZ" dirty="0" smtClean="0">
                <a:latin typeface="Arial" charset="0"/>
              </a:rPr>
              <a:t> betony – </a:t>
            </a:r>
            <a:r>
              <a:rPr lang="cs-CZ" b="1" dirty="0" smtClean="0">
                <a:latin typeface="Arial" charset="0"/>
              </a:rPr>
              <a:t>pěnobetony</a:t>
            </a:r>
          </a:p>
          <a:p>
            <a:pPr marL="179388" lvl="1" indent="0" eaLnBrk="1" hangingPunct="1">
              <a:buFont typeface="Wingdings" pitchFamily="2" charset="2"/>
              <a:buChar char="v"/>
            </a:pPr>
            <a:r>
              <a:rPr lang="cs-CZ" b="1" dirty="0" smtClean="0">
                <a:latin typeface="Arial" charset="0"/>
              </a:rPr>
              <a:t> </a:t>
            </a:r>
            <a:r>
              <a:rPr lang="cs-CZ" dirty="0" err="1" smtClean="0">
                <a:latin typeface="Arial" charset="0"/>
              </a:rPr>
              <a:t>mikropórovité</a:t>
            </a:r>
            <a:r>
              <a:rPr lang="cs-CZ" dirty="0" smtClean="0">
                <a:latin typeface="Arial" charset="0"/>
              </a:rPr>
              <a:t> betony –</a:t>
            </a:r>
            <a:r>
              <a:rPr lang="cs-CZ" b="1" dirty="0" smtClean="0">
                <a:latin typeface="Arial" charset="0"/>
              </a:rPr>
              <a:t> pórobetony</a:t>
            </a:r>
            <a:endParaRPr lang="cs-CZ" sz="2400" b="1" dirty="0" smtClean="0">
              <a:latin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 idx="4294967295"/>
          </p:nvPr>
        </p:nvSpPr>
        <p:spPr>
          <a:xfrm>
            <a:off x="7586663" y="188913"/>
            <a:ext cx="1306512" cy="417512"/>
          </a:xfrm>
        </p:spPr>
        <p:txBody>
          <a:bodyPr/>
          <a:lstStyle/>
          <a:p>
            <a:pPr algn="r" eaLnBrk="1" hangingPunct="1"/>
            <a:r>
              <a:rPr lang="cs-CZ" sz="1400" smtClean="0"/>
              <a:t>LEHKÉ BETONY</a:t>
            </a:r>
          </a:p>
        </p:txBody>
      </p:sp>
      <p:sp>
        <p:nvSpPr>
          <p:cNvPr id="11267" name="Zástupný symbol pro obsah 2"/>
          <p:cNvSpPr>
            <a:spLocks noGrp="1"/>
          </p:cNvSpPr>
          <p:nvPr>
            <p:ph idx="4294967295"/>
          </p:nvPr>
        </p:nvSpPr>
        <p:spPr>
          <a:xfrm>
            <a:off x="468313" y="549275"/>
            <a:ext cx="8229600" cy="4525963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cs-CZ" sz="2800" b="1" smtClean="0">
                <a:latin typeface="Arial" charset="0"/>
              </a:rPr>
              <a:t>3.    Přímo lehčené betony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2800" b="1" smtClean="0">
                <a:latin typeface="Arial" charset="0"/>
              </a:rPr>
              <a:t>Pěnobeton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2800" smtClean="0">
                <a:latin typeface="Arial" charset="0"/>
              </a:rPr>
              <a:t>Jedná se o směs drobného kameniva (písku), cementu, vody a případně i polystyrénového plniva, do které se přidává </a:t>
            </a:r>
            <a:r>
              <a:rPr lang="cs-CZ" sz="2800" b="1" smtClean="0">
                <a:latin typeface="Arial" charset="0"/>
              </a:rPr>
              <a:t>stabilní technická pěna</a:t>
            </a:r>
            <a:r>
              <a:rPr lang="cs-CZ" sz="2800" smtClean="0">
                <a:latin typeface="Arial" charset="0"/>
              </a:rPr>
              <a:t>. Jakmile dojde k procesu tuhnutí, technická pěna zůstane uzavřena v cementovém mléku a vznikne tím maličká vzduchová komůrka.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2800" smtClean="0">
                <a:latin typeface="Arial" charset="0"/>
              </a:rPr>
              <a:t>Pěnobeton je samonivelační a aplikuje se v tekuté konzistenci.</a:t>
            </a:r>
            <a:r>
              <a:rPr lang="cs-CZ" smtClean="0"/>
              <a:t> </a:t>
            </a:r>
          </a:p>
          <a:p>
            <a:pPr marL="0" indent="0" eaLnBrk="1" hangingPunct="1">
              <a:buFont typeface="Arial" charset="0"/>
              <a:buNone/>
            </a:pPr>
            <a:endParaRPr lang="cs-CZ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Nadpis 1"/>
          <p:cNvSpPr>
            <a:spLocks noGrp="1"/>
          </p:cNvSpPr>
          <p:nvPr>
            <p:ph type="title" idx="4294967295"/>
          </p:nvPr>
        </p:nvSpPr>
        <p:spPr>
          <a:xfrm>
            <a:off x="7586663" y="188913"/>
            <a:ext cx="1306512" cy="417512"/>
          </a:xfrm>
        </p:spPr>
        <p:txBody>
          <a:bodyPr/>
          <a:lstStyle/>
          <a:p>
            <a:pPr algn="r" eaLnBrk="1" hangingPunct="1"/>
            <a:r>
              <a:rPr lang="cs-CZ" sz="1400" smtClean="0"/>
              <a:t>LEHKÉ BETONY</a:t>
            </a:r>
          </a:p>
        </p:txBody>
      </p:sp>
      <p:sp>
        <p:nvSpPr>
          <p:cNvPr id="13315" name="Zástupný symbol pro obsah 2"/>
          <p:cNvSpPr>
            <a:spLocks noGrp="1"/>
          </p:cNvSpPr>
          <p:nvPr>
            <p:ph idx="4294967295"/>
          </p:nvPr>
        </p:nvSpPr>
        <p:spPr>
          <a:xfrm>
            <a:off x="468313" y="549275"/>
            <a:ext cx="8229600" cy="4525963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cs-CZ" sz="2800" b="1" dirty="0" smtClean="0">
                <a:latin typeface="Arial" charset="0"/>
              </a:rPr>
              <a:t>3.    Přímo lehčené betony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2800" b="1" dirty="0" smtClean="0">
                <a:latin typeface="Arial" charset="0"/>
              </a:rPr>
              <a:t>Pórobetony (plynobetony)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2800" dirty="0" smtClean="0">
                <a:latin typeface="Arial" charset="0"/>
              </a:rPr>
              <a:t>Vyrábí se reakcí hliníkového prášku v alkalickém prostředí uvolňováním vodíku a následném vytvrzováním v autoklávu.</a:t>
            </a:r>
          </a:p>
          <a:p>
            <a:pPr marL="0" indent="0" eaLnBrk="1" hangingPunct="1">
              <a:buFont typeface="Wingdings" pitchFamily="2" charset="2"/>
              <a:buNone/>
            </a:pPr>
            <a:endParaRPr lang="cs-CZ" sz="2800" dirty="0" smtClean="0">
              <a:latin typeface="Arial" charset="0"/>
            </a:endParaRPr>
          </a:p>
        </p:txBody>
      </p:sp>
      <p:sp>
        <p:nvSpPr>
          <p:cNvPr id="13323" name="Rectangle 11"/>
          <p:cNvSpPr>
            <a:spLocks noChangeArrowheads="1"/>
          </p:cNvSpPr>
          <p:nvPr/>
        </p:nvSpPr>
        <p:spPr bwMode="auto">
          <a:xfrm>
            <a:off x="6372225" y="5734050"/>
            <a:ext cx="1657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dirty="0">
                <a:hlinkClick r:id="rId2"/>
              </a:rPr>
              <a:t>výroba - Porfix</a:t>
            </a:r>
            <a:endParaRPr lang="cs-CZ" dirty="0"/>
          </a:p>
        </p:txBody>
      </p:sp>
      <p:sp>
        <p:nvSpPr>
          <p:cNvPr id="13324" name="Text Box 12"/>
          <p:cNvSpPr txBox="1">
            <a:spLocks noChangeArrowheads="1"/>
          </p:cNvSpPr>
          <p:nvPr/>
        </p:nvSpPr>
        <p:spPr bwMode="auto">
          <a:xfrm>
            <a:off x="6372225" y="5438775"/>
            <a:ext cx="18716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videosekvence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 idx="4294967295"/>
          </p:nvPr>
        </p:nvSpPr>
        <p:spPr>
          <a:xfrm>
            <a:off x="7586663" y="188913"/>
            <a:ext cx="1306512" cy="417512"/>
          </a:xfrm>
        </p:spPr>
        <p:txBody>
          <a:bodyPr/>
          <a:lstStyle/>
          <a:p>
            <a:pPr algn="r" eaLnBrk="1" hangingPunct="1"/>
            <a:r>
              <a:rPr lang="cs-CZ" sz="1400" smtClean="0"/>
              <a:t>LEHKÉ BETONY</a:t>
            </a:r>
          </a:p>
        </p:txBody>
      </p:sp>
      <p:sp>
        <p:nvSpPr>
          <p:cNvPr id="15363" name="Zástupný symbol pro obsah 2"/>
          <p:cNvSpPr>
            <a:spLocks noGrp="1"/>
          </p:cNvSpPr>
          <p:nvPr>
            <p:ph idx="4294967295"/>
          </p:nvPr>
        </p:nvSpPr>
        <p:spPr>
          <a:xfrm>
            <a:off x="468313" y="549275"/>
            <a:ext cx="8675687" cy="4525963"/>
          </a:xfrm>
        </p:spPr>
        <p:txBody>
          <a:bodyPr/>
          <a:lstStyle/>
          <a:p>
            <a:pPr marL="261938" indent="-261938" eaLnBrk="1" hangingPunct="1">
              <a:buFont typeface="Wingdings" pitchFamily="2" charset="2"/>
              <a:buNone/>
            </a:pPr>
            <a:r>
              <a:rPr lang="cs-CZ" sz="2800" b="1" smtClean="0">
                <a:latin typeface="Arial" charset="0"/>
              </a:rPr>
              <a:t>Výroba YTONGU</a:t>
            </a:r>
            <a:r>
              <a:rPr lang="cs-CZ" sz="2800" smtClean="0">
                <a:latin typeface="Arial" charset="0"/>
              </a:rPr>
              <a:t> </a:t>
            </a:r>
          </a:p>
          <a:p>
            <a:pPr marL="261938" indent="-261938" eaLnBrk="1" hangingPunct="1">
              <a:buFont typeface="Wingdings" pitchFamily="2" charset="2"/>
              <a:buNone/>
            </a:pPr>
            <a:endParaRPr lang="cs-CZ" sz="2800" smtClean="0">
              <a:latin typeface="Arial" charset="0"/>
            </a:endParaRPr>
          </a:p>
          <a:p>
            <a:pPr marL="261938" indent="-261938" eaLnBrk="1" hangingPunct="1">
              <a:buFont typeface="Wingdings" pitchFamily="2" charset="2"/>
              <a:buChar char="Ø"/>
            </a:pPr>
            <a:r>
              <a:rPr lang="cs-CZ" sz="2800" smtClean="0">
                <a:latin typeface="Arial" charset="0"/>
              </a:rPr>
              <a:t>písek se namele najemno a smíchá se s ostatními surovinami – vápnem, cementem, vodou a kypřící látkou</a:t>
            </a:r>
          </a:p>
          <a:p>
            <a:pPr marL="261938" indent="-261938" eaLnBrk="1" hangingPunct="1">
              <a:buFont typeface="Wingdings" pitchFamily="2" charset="2"/>
              <a:buChar char="Ø"/>
            </a:pPr>
            <a:r>
              <a:rPr lang="cs-CZ" sz="2800" smtClean="0">
                <a:latin typeface="Arial" charset="0"/>
              </a:rPr>
              <a:t>reakce s hliníkovým práškem vytváří vodík,který naplní pórobetonovou hmotu malými, rovnoměrně rozdělenými bublinkami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Nadpis 1"/>
          <p:cNvSpPr>
            <a:spLocks noGrp="1"/>
          </p:cNvSpPr>
          <p:nvPr>
            <p:ph type="title" idx="4294967295"/>
          </p:nvPr>
        </p:nvSpPr>
        <p:spPr>
          <a:xfrm>
            <a:off x="7586663" y="188913"/>
            <a:ext cx="1306512" cy="417512"/>
          </a:xfrm>
        </p:spPr>
        <p:txBody>
          <a:bodyPr/>
          <a:lstStyle/>
          <a:p>
            <a:pPr algn="r" eaLnBrk="1" hangingPunct="1"/>
            <a:r>
              <a:rPr lang="cs-CZ" sz="1400" smtClean="0"/>
              <a:t>LEHKÉ BETONY</a:t>
            </a:r>
          </a:p>
        </p:txBody>
      </p:sp>
      <p:sp>
        <p:nvSpPr>
          <p:cNvPr id="21507" name="Zástupný symbol pro obsah 2"/>
          <p:cNvSpPr>
            <a:spLocks noGrp="1"/>
          </p:cNvSpPr>
          <p:nvPr>
            <p:ph idx="4294967295"/>
          </p:nvPr>
        </p:nvSpPr>
        <p:spPr>
          <a:xfrm>
            <a:off x="468313" y="549275"/>
            <a:ext cx="8675687" cy="4525963"/>
          </a:xfrm>
        </p:spPr>
        <p:txBody>
          <a:bodyPr/>
          <a:lstStyle/>
          <a:p>
            <a:pPr marL="261938" indent="-261938" eaLnBrk="1" hangingPunct="1">
              <a:buFont typeface="Wingdings" pitchFamily="2" charset="2"/>
              <a:buNone/>
            </a:pPr>
            <a:r>
              <a:rPr lang="cs-CZ" sz="2800" b="1" dirty="0" smtClean="0">
                <a:latin typeface="Arial" charset="0"/>
              </a:rPr>
              <a:t>Výroba YTONGU</a:t>
            </a:r>
            <a:r>
              <a:rPr lang="cs-CZ" sz="2800" dirty="0" smtClean="0">
                <a:latin typeface="Arial" charset="0"/>
              </a:rPr>
              <a:t> </a:t>
            </a:r>
          </a:p>
          <a:p>
            <a:pPr marL="261938" indent="-261938" eaLnBrk="1" hangingPunct="1">
              <a:buFont typeface="Wingdings" pitchFamily="2" charset="2"/>
              <a:buNone/>
            </a:pPr>
            <a:endParaRPr lang="cs-CZ" sz="2800" dirty="0" smtClean="0">
              <a:latin typeface="Arial" charset="0"/>
            </a:endParaRPr>
          </a:p>
          <a:p>
            <a:pPr marL="261938" indent="-261938" eaLnBrk="1" hangingPunct="1">
              <a:buFont typeface="Wingdings" pitchFamily="2" charset="2"/>
              <a:buChar char="Ø"/>
            </a:pPr>
            <a:r>
              <a:rPr lang="cs-CZ" sz="2800" dirty="0" smtClean="0">
                <a:latin typeface="Arial" charset="0"/>
              </a:rPr>
              <a:t>po ztuhnutí se polopevné surové bloky přesně přiříznou a vytvrdí se vodní párou při teplotě 200 ˚C v autoklávu </a:t>
            </a:r>
          </a:p>
          <a:p>
            <a:pPr marL="261938" indent="-261938" eaLnBrk="1" hangingPunct="1">
              <a:buFont typeface="Wingdings" pitchFamily="2" charset="2"/>
              <a:buChar char="Ø"/>
            </a:pPr>
            <a:r>
              <a:rPr lang="cs-CZ" sz="2800" dirty="0" smtClean="0">
                <a:latin typeface="Arial" charset="0"/>
              </a:rPr>
              <a:t>po vysušení zůstane v pórech pouze tepelně izolující vzduch</a:t>
            </a:r>
          </a:p>
          <a:p>
            <a:pPr marL="261938" indent="-261938" eaLnBrk="1" hangingPunct="1">
              <a:buFont typeface="Wingdings" pitchFamily="2" charset="2"/>
              <a:buChar char="Ø"/>
            </a:pPr>
            <a:r>
              <a:rPr lang="cs-CZ" sz="2800" dirty="0" smtClean="0">
                <a:latin typeface="Arial" charset="0"/>
              </a:rPr>
              <a:t>z 1 m3 suroviny se vyrobí cca 5 m</a:t>
            </a:r>
            <a:r>
              <a:rPr lang="cs-CZ" sz="2800" baseline="30000" dirty="0" smtClean="0">
                <a:latin typeface="Arial" charset="0"/>
              </a:rPr>
              <a:t>3</a:t>
            </a:r>
            <a:r>
              <a:rPr lang="cs-CZ" sz="2800" dirty="0" smtClean="0">
                <a:latin typeface="Arial" charset="0"/>
              </a:rPr>
              <a:t> pórobetonu</a:t>
            </a:r>
          </a:p>
          <a:p>
            <a:pPr marL="261938" indent="-261938" eaLnBrk="1" hangingPunct="1">
              <a:buFont typeface="Wingdings" pitchFamily="2" charset="2"/>
              <a:buChar char="Ø"/>
            </a:pPr>
            <a:r>
              <a:rPr lang="cs-CZ" sz="2800" dirty="0" smtClean="0">
                <a:latin typeface="Arial" charset="0"/>
              </a:rPr>
              <a:t>objemová hmotnost 300 – 650 kg/m</a:t>
            </a:r>
            <a:r>
              <a:rPr lang="cs-CZ" sz="2800" baseline="30000" dirty="0" smtClean="0">
                <a:latin typeface="Arial" charset="0"/>
              </a:rPr>
              <a:t>3 </a:t>
            </a:r>
            <a:endParaRPr lang="cs-CZ" sz="2800" dirty="0" smtClean="0">
              <a:latin typeface="Arial" charset="0"/>
            </a:endParaRPr>
          </a:p>
          <a:p>
            <a:pPr marL="261938" indent="-261938" eaLnBrk="1" hangingPunct="1">
              <a:buFont typeface="Wingdings" pitchFamily="2" charset="2"/>
              <a:buNone/>
            </a:pPr>
            <a:endParaRPr lang="cs-CZ" sz="2800" dirty="0" smtClean="0">
              <a:latin typeface="Arial" charset="0"/>
            </a:endParaRPr>
          </a:p>
          <a:p>
            <a:pPr marL="261938" indent="-261938" eaLnBrk="1" hangingPunct="1">
              <a:buFont typeface="Wingdings" pitchFamily="2" charset="2"/>
              <a:buChar char="Ø"/>
            </a:pPr>
            <a:endParaRPr lang="cs-CZ" dirty="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/>
          <p:cNvSpPr>
            <a:spLocks noGrp="1"/>
          </p:cNvSpPr>
          <p:nvPr>
            <p:ph type="title" idx="4294967295"/>
          </p:nvPr>
        </p:nvSpPr>
        <p:spPr>
          <a:xfrm>
            <a:off x="7586663" y="188913"/>
            <a:ext cx="1306512" cy="417512"/>
          </a:xfrm>
        </p:spPr>
        <p:txBody>
          <a:bodyPr/>
          <a:lstStyle/>
          <a:p>
            <a:pPr algn="r" eaLnBrk="1" hangingPunct="1"/>
            <a:r>
              <a:rPr lang="cs-CZ" sz="1400" dirty="0" smtClean="0"/>
              <a:t>LEHKÉ BETONY</a:t>
            </a:r>
          </a:p>
        </p:txBody>
      </p:sp>
      <p:sp>
        <p:nvSpPr>
          <p:cNvPr id="14339" name="Zástupný symbol pro obsah 2"/>
          <p:cNvSpPr>
            <a:spLocks noGrp="1"/>
          </p:cNvSpPr>
          <p:nvPr>
            <p:ph idx="4294967295"/>
          </p:nvPr>
        </p:nvSpPr>
        <p:spPr>
          <a:xfrm>
            <a:off x="468313" y="549275"/>
            <a:ext cx="8229600" cy="4525963"/>
          </a:xfrm>
        </p:spPr>
        <p:txBody>
          <a:bodyPr/>
          <a:lstStyle/>
          <a:p>
            <a:pPr marL="449263" indent="-449263" eaLnBrk="1" hangingPunct="1">
              <a:buFont typeface="Arial" charset="0"/>
              <a:buNone/>
            </a:pPr>
            <a:r>
              <a:rPr lang="cs-CZ" sz="2800" b="1" dirty="0" smtClean="0">
                <a:latin typeface="Arial" charset="0"/>
              </a:rPr>
              <a:t>Ytong </a:t>
            </a:r>
            <a:r>
              <a:rPr lang="cs-CZ" sz="2800" b="1" dirty="0" err="1" smtClean="0">
                <a:latin typeface="Arial" charset="0"/>
              </a:rPr>
              <a:t>Multipor</a:t>
            </a:r>
            <a:endParaRPr lang="cs-CZ" sz="2800" b="1" dirty="0" smtClean="0">
              <a:latin typeface="Arial" charset="0"/>
            </a:endParaRPr>
          </a:p>
          <a:p>
            <a:pPr marL="449263" indent="-449263" eaLnBrk="1" hangingPunct="1">
              <a:buFont typeface="Wingdings" pitchFamily="2" charset="2"/>
              <a:buChar char="Ø"/>
            </a:pPr>
            <a:r>
              <a:rPr lang="cs-CZ" sz="2800" dirty="0" smtClean="0"/>
              <a:t>extrémně vylehčený bílý pórobeton s objemovou hmotností 115 Kg/m</a:t>
            </a:r>
            <a:r>
              <a:rPr lang="cs-CZ" sz="2800" baseline="30000" dirty="0" smtClean="0"/>
              <a:t>3</a:t>
            </a:r>
            <a:r>
              <a:rPr lang="cs-CZ" sz="2800" dirty="0" smtClean="0"/>
              <a:t> </a:t>
            </a:r>
          </a:p>
          <a:p>
            <a:pPr marL="449263" indent="-449263" eaLnBrk="1" hangingPunct="1">
              <a:buFont typeface="Wingdings" pitchFamily="2" charset="2"/>
              <a:buChar char="Ø"/>
            </a:pPr>
            <a:r>
              <a:rPr lang="cs-CZ" sz="2800" dirty="0" smtClean="0"/>
              <a:t>svými izolačními vlastnostmi se velmi blíží materiálům jako je polystyren nebo izolační vlna </a:t>
            </a:r>
          </a:p>
          <a:p>
            <a:pPr marL="449263" indent="-449263" eaLnBrk="1" hangingPunct="1">
              <a:buFont typeface="Wingdings" pitchFamily="2" charset="2"/>
              <a:buChar char="Ø"/>
            </a:pPr>
            <a:r>
              <a:rPr lang="cs-CZ" sz="2800" dirty="0" smtClean="0"/>
              <a:t>oproti klasickým tepelným izolacím si zachovává pevnost, mechanickou odolnost, extrémní protipožární odolnost </a:t>
            </a:r>
          </a:p>
          <a:p>
            <a:pPr marL="449263" indent="-449263" eaLnBrk="1" hangingPunct="1">
              <a:buFont typeface="Wingdings" pitchFamily="2" charset="2"/>
              <a:buChar char="Ø"/>
            </a:pPr>
            <a:r>
              <a:rPr lang="cs-CZ" sz="2800" dirty="0" smtClean="0"/>
              <a:t>vnější i vnitřní zateplení stěn a střešních plášťů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 bwMode="auto">
          <a:xfrm>
            <a:off x="7586663" y="188913"/>
            <a:ext cx="1306512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/>
            <a:r>
              <a:rPr lang="cs-CZ" sz="1400" smtClean="0"/>
              <a:t>LEHKÉ BETONY</a:t>
            </a:r>
            <a:endParaRPr lang="cs-CZ" sz="1400" dirty="0" smtClean="0"/>
          </a:p>
        </p:txBody>
      </p:sp>
      <p:sp>
        <p:nvSpPr>
          <p:cNvPr id="4" name="TextovéPole 3"/>
          <p:cNvSpPr txBox="1"/>
          <p:nvPr/>
        </p:nvSpPr>
        <p:spPr>
          <a:xfrm>
            <a:off x="1043608" y="1124744"/>
            <a:ext cx="2021772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+mj-lt"/>
              </a:rPr>
              <a:t>Odkazy online:</a:t>
            </a:r>
          </a:p>
          <a:p>
            <a:pPr marL="342900" indent="-34290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+mj-lt"/>
                <a:hlinkClick r:id="rId2"/>
              </a:rPr>
              <a:t>Ytong</a:t>
            </a:r>
            <a:endParaRPr lang="cs-CZ" sz="2400" dirty="0" smtClean="0">
              <a:latin typeface="+mj-lt"/>
            </a:endParaRPr>
          </a:p>
          <a:p>
            <a:pPr marL="342900" indent="-34290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+mj-lt"/>
                <a:hlinkClick r:id="rId3"/>
              </a:rPr>
              <a:t>Porfix</a:t>
            </a:r>
            <a:endParaRPr lang="cs-CZ" sz="2400" dirty="0" smtClean="0">
              <a:latin typeface="+mj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23046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764704"/>
            <a:ext cx="79208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Zdroje: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dirty="0"/>
              <a:t>KOLÁŘ, Karel a Pavel REITERMAN. </a:t>
            </a:r>
            <a:r>
              <a:rPr lang="cs-CZ" sz="2000" i="1" dirty="0"/>
              <a:t>Stavební materiály: pro SPŠ stavební</a:t>
            </a:r>
            <a:r>
              <a:rPr lang="cs-CZ" sz="2000" dirty="0"/>
              <a:t>. Praha: Grada, 2012. ISBN 978-80-247-4070-6.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92386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440</Words>
  <Application>Microsoft Office PowerPoint</Application>
  <PresentationFormat>Předvádění na obrazovce (4:3)</PresentationFormat>
  <Paragraphs>107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Prezentace aplikace PowerPoint</vt:lpstr>
      <vt:lpstr>LEHKÉ BETONY</vt:lpstr>
      <vt:lpstr>LEHKÉ BETONY</vt:lpstr>
      <vt:lpstr>LEHKÉ BETONY</vt:lpstr>
      <vt:lpstr>LEHKÉ BETONY</vt:lpstr>
      <vt:lpstr>LEHKÉ BETONY</vt:lpstr>
      <vt:lpstr>LEHKÉ BETONY</vt:lpstr>
      <vt:lpstr>LEHKÉ BETONY</vt:lpstr>
      <vt:lpstr>LEHKÉ BETONY</vt:lpstr>
      <vt:lpstr>LEHKÉ BETONY</vt:lpstr>
      <vt:lpstr>LEHKÉ BETONY</vt:lpstr>
      <vt:lpstr>LEHKÉ BETONY</vt:lpstr>
      <vt:lpstr>LEHKÉ BETONY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modified xsi:type="dcterms:W3CDTF">2013-12-08T09:40:13Z</dcterms:modified>
</cp:coreProperties>
</file>