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6" r:id="rId2"/>
    <p:sldId id="267" r:id="rId3"/>
    <p:sldId id="268" r:id="rId4"/>
    <p:sldId id="256" r:id="rId5"/>
    <p:sldId id="257" r:id="rId6"/>
    <p:sldId id="259" r:id="rId7"/>
    <p:sldId id="260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Porovnávání prvků do pěti</a:t>
          </a:r>
          <a:endParaRPr lang="cs-CZ" sz="18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VY_32_INOVACE_02_01_01_Porovnávání prvků do pěti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Blanka </a:t>
          </a:r>
          <a:r>
            <a:rPr lang="cs-CZ" sz="1800" dirty="0" err="1" smtClean="0"/>
            <a:t>Goňová</a:t>
          </a:r>
          <a:endParaRPr lang="cs-CZ" sz="18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7C67F8-15DB-464D-8D5F-A0AD1CC9BEFE}" type="presOf" srcId="{757F3AB3-0718-4624-B441-E567A8F0AB56}" destId="{333A1088-737F-45CB-B68E-254E46348037}" srcOrd="0" destOrd="0" presId="urn:microsoft.com/office/officeart/2005/8/layout/target3"/>
    <dgm:cxn modelId="{7043F42F-9AF6-4D72-A5B4-2469E7F861C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F66D693-7BCC-42EF-933E-9E83A300528D}" type="presOf" srcId="{B651F6E3-6281-48DB-9319-2AEAFDAE7572}" destId="{6BB5E863-4638-4E1D-BFDE-399D028AC4ED}" srcOrd="1" destOrd="0" presId="urn:microsoft.com/office/officeart/2005/8/layout/target3"/>
    <dgm:cxn modelId="{D5440E37-3A0E-458F-A675-CB7BBAA5E29E}" type="presOf" srcId="{D8197B8C-B260-4A16-BDF4-0947B075E274}" destId="{25B08C86-7E15-44DC-BE7F-FFB55DD49D12}" srcOrd="0" destOrd="0" presId="urn:microsoft.com/office/officeart/2005/8/layout/target3"/>
    <dgm:cxn modelId="{30342404-F132-4A9C-A25F-B35BCF106676}" type="presOf" srcId="{D1D4F407-5343-4D3F-B5B9-D407B03CAEB4}" destId="{AED2198E-93D5-4001-81B4-73124B309672}" srcOrd="1" destOrd="0" presId="urn:microsoft.com/office/officeart/2005/8/layout/target3"/>
    <dgm:cxn modelId="{CEF2781F-BF4C-4367-802F-111714BDBC92}" type="presOf" srcId="{D8197B8C-B260-4A16-BDF4-0947B075E274}" destId="{5A5FFA88-C948-4069-8E93-59FA12366E83}" srcOrd="1" destOrd="0" presId="urn:microsoft.com/office/officeart/2005/8/layout/target3"/>
    <dgm:cxn modelId="{4F209E95-521B-49BA-8C3A-6AF274386AA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509E4DB-7E2E-4E19-B511-724979F7FA51}" type="presOf" srcId="{4C35D32F-0EAB-4CD7-82EE-45574DC2A586}" destId="{890E4F0B-2866-4A3F-A3C7-2A14B1797930}" srcOrd="1" destOrd="0" presId="urn:microsoft.com/office/officeart/2005/8/layout/target3"/>
    <dgm:cxn modelId="{530EA8CB-3B51-4CDC-91FB-16D92C9ACD49}" type="presOf" srcId="{D1B46980-6531-4606-95E6-44980827E919}" destId="{6140AFEC-043D-4C43-A2F9-D0F5331DF3A3}" srcOrd="0" destOrd="0" presId="urn:microsoft.com/office/officeart/2005/8/layout/target3"/>
    <dgm:cxn modelId="{74E2F16E-279A-4EEF-BADB-68D01A0F2E08}" type="presOf" srcId="{D1B46980-6531-4606-95E6-44980827E919}" destId="{2BE915AB-18AA-4053-B92C-3BFC9ED204BB}" srcOrd="1" destOrd="0" presId="urn:microsoft.com/office/officeart/2005/8/layout/target3"/>
    <dgm:cxn modelId="{45528C9A-3226-4611-BBBF-A3EA1A346BA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C600F80-836F-4A06-9118-3F8BE4FD98BC}" type="presParOf" srcId="{333A1088-737F-45CB-B68E-254E46348037}" destId="{F5ABB229-8D3B-4694-996A-96F23CF14429}" srcOrd="0" destOrd="0" presId="urn:microsoft.com/office/officeart/2005/8/layout/target3"/>
    <dgm:cxn modelId="{7BA39C0D-7169-4E35-8497-6AE08DEF179F}" type="presParOf" srcId="{333A1088-737F-45CB-B68E-254E46348037}" destId="{F41139FD-01EE-4571-8B17-4FB00FC51163}" srcOrd="1" destOrd="0" presId="urn:microsoft.com/office/officeart/2005/8/layout/target3"/>
    <dgm:cxn modelId="{E6C22DDE-93C6-4F26-8AEA-14EA28B54796}" type="presParOf" srcId="{333A1088-737F-45CB-B68E-254E46348037}" destId="{D005CE8C-CC26-4C3E-AC11-E15060ECD759}" srcOrd="2" destOrd="0" presId="urn:microsoft.com/office/officeart/2005/8/layout/target3"/>
    <dgm:cxn modelId="{FAE1A6C2-60E3-4C7B-B676-2F96D1D5D789}" type="presParOf" srcId="{333A1088-737F-45CB-B68E-254E46348037}" destId="{2C702D82-9B77-49B7-9568-BB8EB47C3372}" srcOrd="3" destOrd="0" presId="urn:microsoft.com/office/officeart/2005/8/layout/target3"/>
    <dgm:cxn modelId="{6F99A53B-EE02-46F7-876B-C38F3D1FEC02}" type="presParOf" srcId="{333A1088-737F-45CB-B68E-254E46348037}" destId="{A52A0455-90FF-4808-ABD0-F02540D31D5A}" srcOrd="4" destOrd="0" presId="urn:microsoft.com/office/officeart/2005/8/layout/target3"/>
    <dgm:cxn modelId="{26003AA2-4D61-4D88-B878-003D5B987B8C}" type="presParOf" srcId="{333A1088-737F-45CB-B68E-254E46348037}" destId="{6140AFEC-043D-4C43-A2F9-D0F5331DF3A3}" srcOrd="5" destOrd="0" presId="urn:microsoft.com/office/officeart/2005/8/layout/target3"/>
    <dgm:cxn modelId="{3196173E-38BD-4E25-9CE6-5067133A873F}" type="presParOf" srcId="{333A1088-737F-45CB-B68E-254E46348037}" destId="{9358AC05-5D7D-4327-9F80-1AD486AEA664}" srcOrd="6" destOrd="0" presId="urn:microsoft.com/office/officeart/2005/8/layout/target3"/>
    <dgm:cxn modelId="{94F50CAC-0F8E-4CD1-BBB6-CBE0E5FDA661}" type="presParOf" srcId="{333A1088-737F-45CB-B68E-254E46348037}" destId="{313FC574-E1CD-4FB4-B054-0B805CE0447D}" srcOrd="7" destOrd="0" presId="urn:microsoft.com/office/officeart/2005/8/layout/target3"/>
    <dgm:cxn modelId="{FDC61ED6-6463-47DE-B030-EECF8E26C91D}" type="presParOf" srcId="{333A1088-737F-45CB-B68E-254E46348037}" destId="{619D679B-A015-4ECF-8348-D1034C574F40}" srcOrd="8" destOrd="0" presId="urn:microsoft.com/office/officeart/2005/8/layout/target3"/>
    <dgm:cxn modelId="{9194F04D-6BF0-429B-904C-5BB21B7C1665}" type="presParOf" srcId="{333A1088-737F-45CB-B68E-254E46348037}" destId="{322283A8-4A27-4CDA-BAE3-F381106A9174}" srcOrd="9" destOrd="0" presId="urn:microsoft.com/office/officeart/2005/8/layout/target3"/>
    <dgm:cxn modelId="{C1246ACE-0750-4FAA-9969-11EF12B33EFA}" type="presParOf" srcId="{333A1088-737F-45CB-B68E-254E46348037}" destId="{FFC9F71D-1B4F-4AD9-A4A6-86ADEFC8AF5C}" srcOrd="10" destOrd="0" presId="urn:microsoft.com/office/officeart/2005/8/layout/target3"/>
    <dgm:cxn modelId="{89E644FA-0F7F-44FA-865A-F5A505FD3D4C}" type="presParOf" srcId="{333A1088-737F-45CB-B68E-254E46348037}" destId="{25B08C86-7E15-44DC-BE7F-FFB55DD49D12}" srcOrd="11" destOrd="0" presId="urn:microsoft.com/office/officeart/2005/8/layout/target3"/>
    <dgm:cxn modelId="{E0209AE0-681A-4CED-9708-E114005CE710}" type="presParOf" srcId="{333A1088-737F-45CB-B68E-254E46348037}" destId="{76644BE8-9D7C-4C09-B250-3D10AF48CBB7}" srcOrd="12" destOrd="0" presId="urn:microsoft.com/office/officeart/2005/8/layout/target3"/>
    <dgm:cxn modelId="{5881880C-CBED-45FE-B9EA-AE11558BDD71}" type="presParOf" srcId="{333A1088-737F-45CB-B68E-254E46348037}" destId="{EE85B701-7295-41C0-BA7A-34D3756A2AE6}" srcOrd="13" destOrd="0" presId="urn:microsoft.com/office/officeart/2005/8/layout/target3"/>
    <dgm:cxn modelId="{75731899-A9FC-4ABE-BAFD-4C6E41FD11F2}" type="presParOf" srcId="{333A1088-737F-45CB-B68E-254E46348037}" destId="{8BEBB6EC-1DAA-4CAC-8A25-BC0FCBD5DBD5}" srcOrd="14" destOrd="0" presId="urn:microsoft.com/office/officeart/2005/8/layout/target3"/>
    <dgm:cxn modelId="{1B5694E6-D43F-4455-A421-EEDE773F071A}" type="presParOf" srcId="{333A1088-737F-45CB-B68E-254E46348037}" destId="{AED2198E-93D5-4001-81B4-73124B309672}" srcOrd="15" destOrd="0" presId="urn:microsoft.com/office/officeart/2005/8/layout/target3"/>
    <dgm:cxn modelId="{DE0329D9-4262-4CD2-9A47-A0DDC1A90B70}" type="presParOf" srcId="{333A1088-737F-45CB-B68E-254E46348037}" destId="{2BE915AB-18AA-4053-B92C-3BFC9ED204BB}" srcOrd="16" destOrd="0" presId="urn:microsoft.com/office/officeart/2005/8/layout/target3"/>
    <dgm:cxn modelId="{C27BB462-7119-444A-92D0-C97CD37DDFFF}" type="presParOf" srcId="{333A1088-737F-45CB-B68E-254E46348037}" destId="{6BB5E863-4638-4E1D-BFDE-399D028AC4ED}" srcOrd="17" destOrd="0" presId="urn:microsoft.com/office/officeart/2005/8/layout/target3"/>
    <dgm:cxn modelId="{6C49A1DF-1A7B-4412-B93B-57BEC1D6462B}" type="presParOf" srcId="{333A1088-737F-45CB-B68E-254E46348037}" destId="{5A5FFA88-C948-4069-8E93-59FA12366E83}" srcOrd="18" destOrd="0" presId="urn:microsoft.com/office/officeart/2005/8/layout/target3"/>
    <dgm:cxn modelId="{D91BE98A-071D-4382-B923-2AB8D5A893E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Blanka </a:t>
          </a:r>
          <a:r>
            <a:rPr lang="cs-CZ" sz="1800" kern="1200" dirty="0" err="1" smtClean="0"/>
            <a:t>Goňová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VY_32_INOVACE_02_01_01_Porovnávání prvků do pěti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Porovnávání prvků do pěti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766CC-094C-480B-960C-E5D9D6E6ED2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8E04BF-7FB0-433D-A8D0-41152998A7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954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CCD401B-2C94-4023-A192-D8ED50FE05D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AEE44B4-D9BE-48D2-8101-D2CDBA44FB5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9.pn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65808531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866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Materiál slouží k výkladu učiva na porovnávání prvků do pěti. Je motivován podzimní tématikou a písničkou „ Měla babka… „</a:t>
            </a:r>
          </a:p>
          <a:p>
            <a:r>
              <a:rPr lang="cs-CZ" dirty="0" smtClean="0"/>
              <a:t>Může sloužit jako prezentace nebo k práci na interaktivní tabuli.</a:t>
            </a:r>
          </a:p>
          <a:p>
            <a:pPr algn="just"/>
            <a:r>
              <a:rPr lang="cs-CZ" dirty="0" smtClean="0"/>
              <a:t>Žáci počítají prvky, porovnávají je a kliknutím se přesvědčí o správnosti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Materiál je vhodnou pomůckou k výuce.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7805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9935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6610" y="112221"/>
            <a:ext cx="6400800" cy="708248"/>
          </a:xfrm>
        </p:spPr>
        <p:txBody>
          <a:bodyPr/>
          <a:lstStyle/>
          <a:p>
            <a:r>
              <a:rPr lang="cs-CZ" b="1" dirty="0" smtClean="0"/>
              <a:t>Porovnáváme do pěti</a:t>
            </a:r>
            <a:endParaRPr lang="cs-CZ" b="1" dirty="0"/>
          </a:p>
        </p:txBody>
      </p:sp>
      <p:pic>
        <p:nvPicPr>
          <p:cNvPr id="1035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942" y="623565"/>
            <a:ext cx="1742505" cy="1742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\AppData\Local\Microsoft\Windows\Temporary Internet Files\Content.IE5\ROBG462Y\MC9002808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614" y="34443"/>
            <a:ext cx="1754863" cy="263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83" y="116632"/>
            <a:ext cx="1944414" cy="2474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942" y="2132856"/>
            <a:ext cx="1742505" cy="1742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941" y="3468871"/>
            <a:ext cx="1742505" cy="1742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940" y="4869160"/>
            <a:ext cx="1742505" cy="1742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78569"/>
            <a:ext cx="1742505" cy="1742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062" y="4861693"/>
            <a:ext cx="1742505" cy="1742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27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07407E-6 L 0.32708 0.208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54" y="10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3382466" cy="4317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935" y="332656"/>
            <a:ext cx="3244180" cy="4140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94" y="258961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05878"/>
            <a:ext cx="1310457" cy="131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65" y="1160251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666" y="1543472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C:\Users\Blanka\AppData\Local\Microsoft\Windows\Temporary Internet Files\Content.IE5\RY8LQHHK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1469252"/>
            <a:ext cx="1046183" cy="14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C:\Users\Blanka\AppData\Local\Microsoft\Windows\Temporary Internet Files\Content.IE5\RY8LQHHK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58961"/>
            <a:ext cx="1046183" cy="14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C:\Users\Blanka\AppData\Local\Microsoft\Windows\Temporary Internet Files\Content.IE5\RY8LQHHK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548" y="1156207"/>
            <a:ext cx="1046183" cy="14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7347" y="5013176"/>
            <a:ext cx="10801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4</a:t>
            </a:r>
            <a:endParaRPr lang="cs-CZ" sz="8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72583" y="5028009"/>
            <a:ext cx="10887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3</a:t>
            </a:r>
            <a:endParaRPr lang="cs-CZ" sz="8800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28009"/>
            <a:ext cx="111442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31" y="5052441"/>
            <a:ext cx="120015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666" y="5050139"/>
            <a:ext cx="1117266" cy="1111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2235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44444E-6 L 0.19219 0.337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01" y="1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6 L 0.13316 0.3057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49" y="1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85185E-6 L 0.29531 0.0317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57" y="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59259E-6 L -0.17171 0.3731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4" y="1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44444E-6 L -0.34844 0.1701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31" y="8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-0.24618 0.1363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09" y="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7.40741E-7 L 0.43906 0.0097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44" y="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3382466" cy="4317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935" y="332656"/>
            <a:ext cx="3244180" cy="4140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94" y="258961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05878"/>
            <a:ext cx="1310457" cy="131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65" y="1160251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C:\Users\Blanka\AppData\Local\Microsoft\Windows\Temporary Internet Files\Content.IE5\RY8LQHHK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2698" y="1092136"/>
            <a:ext cx="1046183" cy="14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C:\Users\Blanka\AppData\Local\Microsoft\Windows\Temporary Internet Files\Content.IE5\RY8LQHHK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548" y="1156207"/>
            <a:ext cx="1046183" cy="14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7347" y="5013176"/>
            <a:ext cx="10801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72583" y="5028009"/>
            <a:ext cx="10887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2</a:t>
            </a:r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28009"/>
            <a:ext cx="111442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31" y="5052441"/>
            <a:ext cx="120015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666" y="5050139"/>
            <a:ext cx="1117266" cy="1111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0122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6 L 0.13316 0.4527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49" y="2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85185E-6 L 0.3033 0.1155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56" y="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59259E-6 L -0.17171 0.3731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4" y="1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L -0.31077 0.1513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38" y="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7.40741E-7 L 0.43906 0.00972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44" y="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3382466" cy="4317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935" y="332656"/>
            <a:ext cx="3244180" cy="4140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94" y="258961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05878"/>
            <a:ext cx="1310457" cy="131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Blanka\AppData\Local\Microsoft\Windows\Temporary Internet Files\Content.IE5\9CI58C3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65" y="1160251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C:\Users\Blanka\AppData\Local\Microsoft\Windows\Temporary Internet Files\Content.IE5\RY8LQHHK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2698" y="1092136"/>
            <a:ext cx="1046183" cy="14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C:\Users\Blanka\AppData\Local\Microsoft\Windows\Temporary Internet Files\Content.IE5\RY8LQHHK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548" y="1156207"/>
            <a:ext cx="1046183" cy="14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7347" y="5013176"/>
            <a:ext cx="10801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72583" y="5028009"/>
            <a:ext cx="10887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3</a:t>
            </a:r>
            <a:endParaRPr lang="cs-CZ" sz="8800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28009"/>
            <a:ext cx="111442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31" y="5052441"/>
            <a:ext cx="120015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666" y="5050139"/>
            <a:ext cx="1117266" cy="1111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4" descr="C:\Users\Blanka\AppData\Local\Microsoft\Windows\Temporary Internet Files\Content.IE5\RY8LQHHK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58371"/>
            <a:ext cx="1046183" cy="14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307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6 L 0.13316 0.4527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49" y="2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85185E-6 L 0.3033 0.1155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56" y="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59259E-6 L -0.17171 0.3731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4" y="1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L -0.30296 0.1303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56" y="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 L -0.23438 -0.0944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44444E-6 L -0.38125 -0.0043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62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Users\Blanka\AppData\Local\Microsoft\Windows\Temporary Internet Files\Content.IE5\ROBG462Y\MC900280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614" y="34443"/>
            <a:ext cx="1754863" cy="263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83" y="116632"/>
            <a:ext cx="1944414" cy="2474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Users\Blanka\AppData\Local\Microsoft\Windows\Temporary Internet Files\Content.IE5\9CI58C3C\MC9002791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7951" y="3010098"/>
            <a:ext cx="1815084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Blanka\AppData\Local\Microsoft\Windows\Temporary Internet Files\Content.IE5\9CI58C3C\MC9002791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891" y="1384326"/>
            <a:ext cx="1815084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Blanka\AppData\Local\Microsoft\Windows\Temporary Internet Files\Content.IE5\9CI58C3C\MC9002791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681" y="4156921"/>
            <a:ext cx="1815084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Blanka\AppData\Local\Microsoft\Windows\Temporary Internet Files\Content.IE5\9CI58C3C\MC9002791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891" y="2726799"/>
            <a:ext cx="1815084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Blanka\AppData\Local\Microsoft\Windows\Temporary Internet Files\Content.IE5\9CI58C3C\MC9002791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4091"/>
            <a:ext cx="1815084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Blanka\AppData\Local\Microsoft\Windows\Temporary Internet Files\Content.IE5\9CI58C3C\MC9002791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83" y="3010098"/>
            <a:ext cx="1815084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Blanka\AppData\Local\Microsoft\Windows\Temporary Internet Files\Content.IE5\9CI58C3C\MC9002791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036" y="2069047"/>
            <a:ext cx="1815084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27634" y="5373215"/>
            <a:ext cx="1800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58891" y="5373216"/>
            <a:ext cx="17167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5</a:t>
            </a:r>
            <a:endParaRPr lang="cs-CZ" sz="8000" dirty="0"/>
          </a:p>
        </p:txBody>
      </p:sp>
      <p:pic>
        <p:nvPicPr>
          <p:cNvPr id="28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244" y="476672"/>
            <a:ext cx="694587" cy="706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310" y="1901996"/>
            <a:ext cx="814502" cy="810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244" y="3072883"/>
            <a:ext cx="902722" cy="852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620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59259E-6 L -0.0717 0.4997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94" y="2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Users\Blanka\AppData\Local\Microsoft\Windows\Temporary Internet Files\Content.IE5\ROBG462Y\MC900280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614" y="34443"/>
            <a:ext cx="1754863" cy="263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83" y="116632"/>
            <a:ext cx="1944414" cy="2474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Blanka\AppData\Local\Microsoft\Windows\Temporary Internet Files\Content.IE5\1LXY696J\MP900434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20888"/>
            <a:ext cx="3561368" cy="259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Blanka\AppData\Local\Microsoft\Windows\Temporary Internet Files\Content.IE5\1LXY696J\MP900434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109" y="2276872"/>
            <a:ext cx="3561368" cy="259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187624" y="5373216"/>
            <a:ext cx="17167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 5</a:t>
            </a:r>
            <a:endParaRPr lang="cs-CZ" sz="8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17288" y="5373215"/>
            <a:ext cx="17167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5</a:t>
            </a:r>
            <a:endParaRPr lang="cs-CZ" sz="8000" dirty="0"/>
          </a:p>
        </p:txBody>
      </p:sp>
      <p:pic>
        <p:nvPicPr>
          <p:cNvPr id="2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046" y="3293017"/>
            <a:ext cx="902722" cy="852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244" y="476672"/>
            <a:ext cx="694587" cy="706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310" y="1901996"/>
            <a:ext cx="814502" cy="810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088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-0.0033 0.33588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" y="1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Users\Blanka\AppData\Local\Microsoft\Windows\Temporary Internet Files\Content.IE5\ROBG462Y\MC900280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614" y="34443"/>
            <a:ext cx="1754863" cy="263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83" y="116632"/>
            <a:ext cx="1944414" cy="2474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5185368" y="4895470"/>
            <a:ext cx="17167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</a:t>
            </a:r>
            <a:endParaRPr lang="cs-CZ" sz="8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2364855"/>
            <a:ext cx="2302636" cy="1712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118" y="150510"/>
            <a:ext cx="2635636" cy="1959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240" y="2673528"/>
            <a:ext cx="2170203" cy="1613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127807" y="4869160"/>
            <a:ext cx="17167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1</a:t>
            </a:r>
          </a:p>
        </p:txBody>
      </p:sp>
      <p:pic>
        <p:nvPicPr>
          <p:cNvPr id="1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308" y="647525"/>
            <a:ext cx="694587" cy="706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308" y="2110342"/>
            <a:ext cx="814502" cy="810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738" y="3514970"/>
            <a:ext cx="734314" cy="693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1807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33333E-6 L 0.01007 0.406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3" y="2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7">
      <a:dk1>
        <a:sysClr val="windowText" lastClr="000000"/>
      </a:dk1>
      <a:lt1>
        <a:srgbClr val="E2F2C7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FF0000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</TotalTime>
  <Words>113</Words>
  <Application>Microsoft Office PowerPoint</Application>
  <PresentationFormat>Předvádění na obrazovce (4:3)</PresentationFormat>
  <Paragraphs>26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</vt:lpstr>
      <vt:lpstr>CITACE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</dc:creator>
  <cp:lastModifiedBy>Blanka</cp:lastModifiedBy>
  <cp:revision>12</cp:revision>
  <dcterms:created xsi:type="dcterms:W3CDTF">2012-10-15T14:36:17Z</dcterms:created>
  <dcterms:modified xsi:type="dcterms:W3CDTF">2013-06-16T18:19:17Z</dcterms:modified>
</cp:coreProperties>
</file>