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2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660"/>
  </p:normalViewPr>
  <p:slideViewPr>
    <p:cSldViewPr>
      <p:cViewPr>
        <p:scale>
          <a:sx n="100" d="100"/>
          <a:sy n="100" d="100"/>
        </p:scale>
        <p:origin x="-15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7030A0"/>
            </a:gs>
            <a:gs pos="18000">
              <a:srgbClr val="FFFF00"/>
            </a:gs>
            <a:gs pos="6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889D7-D6A4-4DFA-BE33-8536103EC33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7E4C7-9F45-4468-B6B7-54D3879840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vlastenci.cz/obr/uzemi/vyvoj/01_Velka_Morava_uzemi.jpg" TargetMode="External"/><Relationship Id="rId2" Type="http://schemas.openxmlformats.org/officeDocument/2006/relationships/hyperlink" Target="http://img135.imageshack.us/img135/235/1625088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058982"/>
              </p:ext>
            </p:extLst>
          </p:nvPr>
        </p:nvGraphicFramePr>
        <p:xfrm>
          <a:off x="571472" y="1428736"/>
          <a:ext cx="7786742" cy="3654117"/>
        </p:xfrm>
        <a:graphic>
          <a:graphicData uri="http://schemas.openxmlformats.org/drawingml/2006/table">
            <a:tbl>
              <a:tblPr/>
              <a:tblGrid>
                <a:gridCol w="1421817"/>
                <a:gridCol w="6364925"/>
              </a:tblGrid>
              <a:tr h="8521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04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2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4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Velkomoravská říše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4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487615"/>
            <a:ext cx="8572560" cy="1655765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VELKÁ MORAVA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6190"/>
            <a:ext cx="6400800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DUM- 03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vlastenci.cz/obr/uzemi/vyvoj/01_Velka_Morava_uzemi.jpg"/>
          <p:cNvPicPr>
            <a:picLocks noChangeAspect="1" noChangeArrowheads="1"/>
          </p:cNvPicPr>
          <p:nvPr/>
        </p:nvPicPr>
        <p:blipFill>
          <a:blip r:embed="rId2"/>
          <a:srcRect b="7640"/>
          <a:stretch>
            <a:fillRect/>
          </a:stretch>
        </p:blipFill>
        <p:spPr bwMode="auto">
          <a:xfrm>
            <a:off x="571472" y="71414"/>
            <a:ext cx="7929586" cy="61436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 l="65626" t="76562" r="9765" b="11718"/>
          <a:stretch>
            <a:fillRect/>
          </a:stretch>
        </p:blipFill>
        <p:spPr bwMode="auto">
          <a:xfrm>
            <a:off x="5500694" y="5500702"/>
            <a:ext cx="3000396" cy="11430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2000232" y="550070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img135.imageshack.us/img135/235/1625088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grpSp>
        <p:nvGrpSpPr>
          <p:cNvPr id="70" name="Skupina 69"/>
          <p:cNvGrpSpPr/>
          <p:nvPr/>
        </p:nvGrpSpPr>
        <p:grpSpPr>
          <a:xfrm>
            <a:off x="3071802" y="2376000"/>
            <a:ext cx="3060000" cy="2304000"/>
            <a:chOff x="3071802" y="2357430"/>
            <a:chExt cx="3060000" cy="2304000"/>
          </a:xfrm>
        </p:grpSpPr>
        <p:sp>
          <p:nvSpPr>
            <p:cNvPr id="21" name="Obdélník 20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500430" y="2643182"/>
              <a:ext cx="242889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Jak se jmenuje  státní útvar na našem území         v 9. stol.?   </a:t>
              </a:r>
              <a:endParaRPr lang="cs-CZ" sz="2400" dirty="0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084000" y="4644570"/>
            <a:ext cx="3060000" cy="2232000"/>
            <a:chOff x="6084000" y="4626000"/>
            <a:chExt cx="3060000" cy="2232000"/>
          </a:xfrm>
        </p:grpSpPr>
        <p:sp>
          <p:nvSpPr>
            <p:cNvPr id="24" name="Obdélník 23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429388" y="5000636"/>
              <a:ext cx="228601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Znáš prvního vládce  Velké Moravy?</a:t>
              </a:r>
              <a:endParaRPr lang="cs-CZ" sz="2400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0" y="4644570"/>
            <a:ext cx="3060000" cy="2232000"/>
            <a:chOff x="0" y="4626000"/>
            <a:chExt cx="3060000" cy="2232000"/>
          </a:xfrm>
        </p:grpSpPr>
        <p:sp>
          <p:nvSpPr>
            <p:cNvPr id="30" name="Obdélník 29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357158" y="5140123"/>
              <a:ext cx="21431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Znáš i jiné </a:t>
              </a:r>
              <a:r>
                <a:rPr lang="cs-CZ" sz="2400" smtClean="0"/>
                <a:t>vládce VM ??</a:t>
              </a:r>
              <a:endParaRPr lang="cs-CZ" sz="2400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3071802" y="4662016"/>
            <a:ext cx="3071834" cy="2214554"/>
            <a:chOff x="3071802" y="4626000"/>
            <a:chExt cx="3060000" cy="2232000"/>
          </a:xfrm>
        </p:grpSpPr>
        <p:sp>
          <p:nvSpPr>
            <p:cNvPr id="33" name="Obdélník 32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571868" y="5002612"/>
              <a:ext cx="214314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Jak se jmenuje první slovanské písmo?</a:t>
              </a:r>
              <a:endParaRPr lang="cs-CZ" sz="2400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3071802" y="18570"/>
            <a:ext cx="3060000" cy="2357430"/>
            <a:chOff x="3071802" y="0"/>
            <a:chExt cx="3060000" cy="2357430"/>
          </a:xfrm>
        </p:grpSpPr>
        <p:sp>
          <p:nvSpPr>
            <p:cNvPr id="12" name="Obdélník 11"/>
            <p:cNvSpPr/>
            <p:nvPr/>
          </p:nvSpPr>
          <p:spPr>
            <a:xfrm>
              <a:off x="3071802" y="0"/>
              <a:ext cx="3060000" cy="23574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428992" y="357166"/>
              <a:ext cx="235745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ctr">
                <a:buAutoNum type="arabicPeriod" startAt="5"/>
              </a:pPr>
              <a:r>
                <a:rPr lang="cs-CZ" sz="2400" dirty="0" smtClean="0"/>
                <a:t>Vysvětli pojem:</a:t>
              </a:r>
            </a:p>
            <a:p>
              <a:pPr marL="342900" indent="-342900" algn="ctr"/>
              <a:r>
                <a:rPr lang="cs-CZ" sz="2400" dirty="0" smtClean="0"/>
                <a:t>VĚROZVĚST?</a:t>
              </a:r>
              <a:endParaRPr lang="cs-CZ" sz="2400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0" y="2376000"/>
            <a:ext cx="3060000" cy="2304000"/>
            <a:chOff x="0" y="2357430"/>
            <a:chExt cx="3060000" cy="2304000"/>
          </a:xfrm>
        </p:grpSpPr>
        <p:sp>
          <p:nvSpPr>
            <p:cNvPr id="15" name="Obdélník 14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357158" y="2643182"/>
              <a:ext cx="228601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6. Který den vzpomínáme na zásluhy K. a M.? </a:t>
              </a:r>
              <a:endParaRPr lang="cs-CZ" sz="2400" dirty="0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11802" y="0"/>
            <a:ext cx="3060000" cy="2376000"/>
            <a:chOff x="11802" y="-18570"/>
            <a:chExt cx="3060000" cy="2376000"/>
          </a:xfrm>
        </p:grpSpPr>
        <p:sp>
          <p:nvSpPr>
            <p:cNvPr id="18" name="Obdélník 17"/>
            <p:cNvSpPr/>
            <p:nvPr/>
          </p:nvSpPr>
          <p:spPr>
            <a:xfrm>
              <a:off x="11802" y="-18570"/>
              <a:ext cx="3060000" cy="2376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357158" y="357166"/>
              <a:ext cx="221457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Která řemesla v této době vzkvétala?</a:t>
              </a:r>
              <a:endParaRPr lang="cs-CZ" sz="2400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6143636" y="18570"/>
            <a:ext cx="3000364" cy="2357430"/>
            <a:chOff x="6143636" y="0"/>
            <a:chExt cx="3000364" cy="2357430"/>
          </a:xfrm>
        </p:grpSpPr>
        <p:sp>
          <p:nvSpPr>
            <p:cNvPr id="27" name="Obdélník 26"/>
            <p:cNvSpPr/>
            <p:nvPr/>
          </p:nvSpPr>
          <p:spPr>
            <a:xfrm>
              <a:off x="6143636" y="0"/>
              <a:ext cx="3000364" cy="23574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572264" y="357166"/>
              <a:ext cx="221457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9. Vyjmenuj některé výrobky šperkařství??</a:t>
              </a:r>
              <a:endParaRPr lang="cs-CZ" sz="2400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143636" y="2376000"/>
            <a:ext cx="3000364" cy="2286016"/>
            <a:chOff x="6084000" y="2357430"/>
            <a:chExt cx="3060000" cy="2304000"/>
          </a:xfrm>
        </p:grpSpPr>
        <p:sp>
          <p:nvSpPr>
            <p:cNvPr id="9" name="Obdélník 8"/>
            <p:cNvSpPr/>
            <p:nvPr/>
          </p:nvSpPr>
          <p:spPr>
            <a:xfrm>
              <a:off x="608400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562325" y="2571744"/>
              <a:ext cx="2217418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7. Které náboženství se šířilo ve Velkomoravské říši??</a:t>
              </a:r>
              <a:endParaRPr lang="cs-CZ" sz="2400" dirty="0"/>
            </a:p>
          </p:txBody>
        </p:sp>
      </p:grp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72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" dur="8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decel="100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decel="100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KONTROLNÍ OTÁZKY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2037035"/>
            <a:ext cx="792961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obrázku je:   </a:t>
            </a:r>
          </a:p>
          <a:p>
            <a:r>
              <a:rPr lang="cs-CZ" sz="2800" dirty="0" smtClean="0"/>
              <a:t>  </a:t>
            </a:r>
          </a:p>
          <a:p>
            <a:r>
              <a:rPr lang="cs-CZ" sz="3600" b="1" dirty="0" smtClean="0"/>
              <a:t>_     _      _      _       _      _      _      _      _     _</a:t>
            </a:r>
          </a:p>
          <a:p>
            <a:r>
              <a:rPr lang="cs-CZ" sz="3600" b="1" dirty="0" smtClean="0"/>
              <a:t> </a:t>
            </a:r>
          </a:p>
          <a:p>
            <a:r>
              <a:rPr lang="cs-CZ" sz="3600" b="1" dirty="0" smtClean="0"/>
              <a:t>				_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	 _       _        _        _       _        _       _</a:t>
            </a:r>
            <a:endParaRPr lang="cs-CZ" sz="2400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78694"/>
            <a:ext cx="8229600" cy="1066130"/>
          </a:xfrm>
        </p:spPr>
        <p:txBody>
          <a:bodyPr>
            <a:noAutofit/>
          </a:bodyPr>
          <a:lstStyle/>
          <a:p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, dostaneš jedničku ???</a:t>
            </a:r>
            <a:b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678123"/>
            <a:ext cx="5286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Které jméno před svou smrtí přijímá Konstantin?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4456" y="369786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CYRIL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6293" y="2781063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Odkud tito bratři pocházejí?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911551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 Co se stalo po smrti Metoděje?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07472" y="2781063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 ŘECKÉ SOLUNĚ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1058" y="4923165"/>
            <a:ext cx="46434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ZÁKAZ  SLOVANSKÝCH BOHODLUŽEB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59962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3018" y="631828"/>
            <a:ext cx="6472254" cy="1654164"/>
          </a:xfrm>
        </p:spPr>
        <p:txBody>
          <a:bodyPr>
            <a:no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 OBRAZOVÉHO MATERIÁLU</a:t>
            </a:r>
            <a:b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2786058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KONSTANTIN A METODĚJ</a:t>
            </a:r>
            <a:r>
              <a:rPr lang="cs-CZ" sz="1200" dirty="0" smtClean="0"/>
              <a:t> - </a:t>
            </a:r>
            <a:r>
              <a:rPr lang="cs-CZ" sz="1200" dirty="0" smtClean="0">
                <a:hlinkClick r:id="rId2"/>
              </a:rPr>
              <a:t>http://img135.imageshack.us/img135/235/16250887.jpg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4480" y="2500306"/>
            <a:ext cx="53765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VELKÁ MORAVA - </a:t>
            </a:r>
            <a:r>
              <a:rPr lang="cs-CZ" sz="1200" dirty="0" smtClean="0">
                <a:hlinkClick r:id="rId3"/>
              </a:rPr>
              <a:t>http://vlastenci.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/obr/</a:t>
            </a:r>
            <a:r>
              <a:rPr lang="cs-CZ" sz="1200" dirty="0" err="1" smtClean="0">
                <a:hlinkClick r:id="rId3"/>
              </a:rPr>
              <a:t>uzemi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vyvoj</a:t>
            </a:r>
            <a:r>
              <a:rPr lang="cs-CZ" sz="1200" dirty="0" smtClean="0">
                <a:hlinkClick r:id="rId3"/>
              </a:rPr>
              <a:t>/01_</a:t>
            </a:r>
            <a:r>
              <a:rPr lang="cs-CZ" sz="1200" dirty="0" err="1" smtClean="0">
                <a:hlinkClick r:id="rId3"/>
              </a:rPr>
              <a:t>Velka</a:t>
            </a:r>
            <a:r>
              <a:rPr lang="cs-CZ" sz="1200" dirty="0" smtClean="0">
                <a:hlinkClick r:id="rId3"/>
              </a:rPr>
              <a:t>_Morava_</a:t>
            </a:r>
            <a:r>
              <a:rPr lang="cs-CZ" sz="1200" dirty="0" err="1" smtClean="0">
                <a:hlinkClick r:id="rId3"/>
              </a:rPr>
              <a:t>uzemi.jpg</a:t>
            </a:r>
            <a:endParaRPr lang="cs-CZ" sz="1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246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VELKÁ MORAVA</vt:lpstr>
      <vt:lpstr>Prezentace aplikace PowerPoint</vt:lpstr>
      <vt:lpstr>Prezentace aplikace PowerPoint</vt:lpstr>
      <vt:lpstr>KONTROLNÍ OTÁZKY</vt:lpstr>
      <vt:lpstr>Odpověz , dostaneš jedničku ??? 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PŘÍCHOD SLOVANŮ</dc:title>
  <dc:creator>Cilkovi</dc:creator>
  <cp:lastModifiedBy>Učitel</cp:lastModifiedBy>
  <cp:revision>50</cp:revision>
  <dcterms:created xsi:type="dcterms:W3CDTF">2011-09-24T20:24:07Z</dcterms:created>
  <dcterms:modified xsi:type="dcterms:W3CDTF">2011-11-30T09:03:01Z</dcterms:modified>
</cp:coreProperties>
</file>