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3" r:id="rId2"/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Odčítání do pěti</a:t>
          </a:r>
          <a:endParaRPr lang="cs-CZ" sz="18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VY_32_INOVACE_02_01_02_Odčítání do pěti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Blanka </a:t>
          </a:r>
          <a:r>
            <a:rPr lang="cs-CZ" sz="1800" dirty="0" err="1" smtClean="0"/>
            <a:t>Goňová</a:t>
          </a:r>
          <a:endParaRPr lang="cs-CZ" sz="18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31A419-BA96-48EF-94F0-9261F98375FA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0A978F-3C3F-407E-B159-D6F6705427C5}" type="presOf" srcId="{D1D4F407-5343-4D3F-B5B9-D407B03CAEB4}" destId="{AED2198E-93D5-4001-81B4-73124B309672}" srcOrd="1" destOrd="0" presId="urn:microsoft.com/office/officeart/2005/8/layout/target3"/>
    <dgm:cxn modelId="{4CF769B6-182D-4AC4-BA60-C547A8404E2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538ACF-D0D3-4211-9A06-52226C1DEAB6}" type="presOf" srcId="{B651F6E3-6281-48DB-9319-2AEAFDAE7572}" destId="{6BB5E863-4638-4E1D-BFDE-399D028AC4ED}" srcOrd="1" destOrd="0" presId="urn:microsoft.com/office/officeart/2005/8/layout/target3"/>
    <dgm:cxn modelId="{5F3E081E-9C81-4971-93F6-887EF712726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767F98-A00B-487C-924C-521EA3AF77C3}" type="presOf" srcId="{D1B46980-6531-4606-95E6-44980827E919}" destId="{6140AFEC-043D-4C43-A2F9-D0F5331DF3A3}" srcOrd="0" destOrd="0" presId="urn:microsoft.com/office/officeart/2005/8/layout/target3"/>
    <dgm:cxn modelId="{88D8F55E-44CE-477A-A482-8AC3C970B7D3}" type="presOf" srcId="{D1B46980-6531-4606-95E6-44980827E919}" destId="{2BE915AB-18AA-4053-B92C-3BFC9ED204BB}" srcOrd="1" destOrd="0" presId="urn:microsoft.com/office/officeart/2005/8/layout/target3"/>
    <dgm:cxn modelId="{3C87EA31-0D84-4459-848E-B8E153917DCF}" type="presOf" srcId="{D8197B8C-B260-4A16-BDF4-0947B075E274}" destId="{5A5FFA88-C948-4069-8E93-59FA12366E83}" srcOrd="1" destOrd="0" presId="urn:microsoft.com/office/officeart/2005/8/layout/target3"/>
    <dgm:cxn modelId="{E368A5D9-D1E2-4E68-816C-CD717436FF7E}" type="presOf" srcId="{4C35D32F-0EAB-4CD7-82EE-45574DC2A586}" destId="{8BEBB6EC-1DAA-4CAC-8A25-BC0FCBD5DBD5}" srcOrd="0" destOrd="0" presId="urn:microsoft.com/office/officeart/2005/8/layout/target3"/>
    <dgm:cxn modelId="{777D96BA-683F-405A-A345-D3FF19720CE5}" type="presOf" srcId="{D1D4F407-5343-4D3F-B5B9-D407B03CAEB4}" destId="{D005CE8C-CC26-4C3E-AC11-E15060ECD759}" srcOrd="0" destOrd="0" presId="urn:microsoft.com/office/officeart/2005/8/layout/target3"/>
    <dgm:cxn modelId="{3E55A12D-9A07-49A8-B0EB-445FE700BEA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A90A08-CF7E-4525-98B9-820D8476A339}" type="presParOf" srcId="{333A1088-737F-45CB-B68E-254E46348037}" destId="{F5ABB229-8D3B-4694-996A-96F23CF14429}" srcOrd="0" destOrd="0" presId="urn:microsoft.com/office/officeart/2005/8/layout/target3"/>
    <dgm:cxn modelId="{B15E60EB-E6EF-40DA-8F11-77C055D12006}" type="presParOf" srcId="{333A1088-737F-45CB-B68E-254E46348037}" destId="{F41139FD-01EE-4571-8B17-4FB00FC51163}" srcOrd="1" destOrd="0" presId="urn:microsoft.com/office/officeart/2005/8/layout/target3"/>
    <dgm:cxn modelId="{632490F3-FAA5-40CF-A5A5-B52E23C9D562}" type="presParOf" srcId="{333A1088-737F-45CB-B68E-254E46348037}" destId="{D005CE8C-CC26-4C3E-AC11-E15060ECD759}" srcOrd="2" destOrd="0" presId="urn:microsoft.com/office/officeart/2005/8/layout/target3"/>
    <dgm:cxn modelId="{BB78C0AA-C527-42CB-BA5A-2B6FFF483868}" type="presParOf" srcId="{333A1088-737F-45CB-B68E-254E46348037}" destId="{2C702D82-9B77-49B7-9568-BB8EB47C3372}" srcOrd="3" destOrd="0" presId="urn:microsoft.com/office/officeart/2005/8/layout/target3"/>
    <dgm:cxn modelId="{FAF7C127-9207-4037-A39B-EFD33C9A522F}" type="presParOf" srcId="{333A1088-737F-45CB-B68E-254E46348037}" destId="{A52A0455-90FF-4808-ABD0-F02540D31D5A}" srcOrd="4" destOrd="0" presId="urn:microsoft.com/office/officeart/2005/8/layout/target3"/>
    <dgm:cxn modelId="{08EB98A5-2C99-458F-B187-0066A16888FB}" type="presParOf" srcId="{333A1088-737F-45CB-B68E-254E46348037}" destId="{6140AFEC-043D-4C43-A2F9-D0F5331DF3A3}" srcOrd="5" destOrd="0" presId="urn:microsoft.com/office/officeart/2005/8/layout/target3"/>
    <dgm:cxn modelId="{839D802C-9C52-4E9B-9D11-F432425F9489}" type="presParOf" srcId="{333A1088-737F-45CB-B68E-254E46348037}" destId="{9358AC05-5D7D-4327-9F80-1AD486AEA664}" srcOrd="6" destOrd="0" presId="urn:microsoft.com/office/officeart/2005/8/layout/target3"/>
    <dgm:cxn modelId="{90B194C8-8DD2-4451-AD7D-B7CF9E5EB659}" type="presParOf" srcId="{333A1088-737F-45CB-B68E-254E46348037}" destId="{313FC574-E1CD-4FB4-B054-0B805CE0447D}" srcOrd="7" destOrd="0" presId="urn:microsoft.com/office/officeart/2005/8/layout/target3"/>
    <dgm:cxn modelId="{DE91BEA4-3B83-4920-B8E3-257C661586C6}" type="presParOf" srcId="{333A1088-737F-45CB-B68E-254E46348037}" destId="{619D679B-A015-4ECF-8348-D1034C574F40}" srcOrd="8" destOrd="0" presId="urn:microsoft.com/office/officeart/2005/8/layout/target3"/>
    <dgm:cxn modelId="{C19B8488-2CA6-4501-9D02-81581F09E971}" type="presParOf" srcId="{333A1088-737F-45CB-B68E-254E46348037}" destId="{322283A8-4A27-4CDA-BAE3-F381106A9174}" srcOrd="9" destOrd="0" presId="urn:microsoft.com/office/officeart/2005/8/layout/target3"/>
    <dgm:cxn modelId="{3703FE60-049A-46FA-99C5-A8F471EC9F44}" type="presParOf" srcId="{333A1088-737F-45CB-B68E-254E46348037}" destId="{FFC9F71D-1B4F-4AD9-A4A6-86ADEFC8AF5C}" srcOrd="10" destOrd="0" presId="urn:microsoft.com/office/officeart/2005/8/layout/target3"/>
    <dgm:cxn modelId="{E054C613-A961-469B-A09E-4F4CEBFC3AA4}" type="presParOf" srcId="{333A1088-737F-45CB-B68E-254E46348037}" destId="{25B08C86-7E15-44DC-BE7F-FFB55DD49D12}" srcOrd="11" destOrd="0" presId="urn:microsoft.com/office/officeart/2005/8/layout/target3"/>
    <dgm:cxn modelId="{CB70B0AB-AEB5-4E61-8FA0-0A46042E8E90}" type="presParOf" srcId="{333A1088-737F-45CB-B68E-254E46348037}" destId="{76644BE8-9D7C-4C09-B250-3D10AF48CBB7}" srcOrd="12" destOrd="0" presId="urn:microsoft.com/office/officeart/2005/8/layout/target3"/>
    <dgm:cxn modelId="{F7F027B9-C159-4071-958B-BA025F4DF627}" type="presParOf" srcId="{333A1088-737F-45CB-B68E-254E46348037}" destId="{EE85B701-7295-41C0-BA7A-34D3756A2AE6}" srcOrd="13" destOrd="0" presId="urn:microsoft.com/office/officeart/2005/8/layout/target3"/>
    <dgm:cxn modelId="{69F3A898-CE31-43D2-AE84-93FB2B7E538E}" type="presParOf" srcId="{333A1088-737F-45CB-B68E-254E46348037}" destId="{8BEBB6EC-1DAA-4CAC-8A25-BC0FCBD5DBD5}" srcOrd="14" destOrd="0" presId="urn:microsoft.com/office/officeart/2005/8/layout/target3"/>
    <dgm:cxn modelId="{5D763169-F07F-4AB5-ADD8-46795FE25C1E}" type="presParOf" srcId="{333A1088-737F-45CB-B68E-254E46348037}" destId="{AED2198E-93D5-4001-81B4-73124B309672}" srcOrd="15" destOrd="0" presId="urn:microsoft.com/office/officeart/2005/8/layout/target3"/>
    <dgm:cxn modelId="{A4266BFD-678A-4F21-8ADF-0B8754581A32}" type="presParOf" srcId="{333A1088-737F-45CB-B68E-254E46348037}" destId="{2BE915AB-18AA-4053-B92C-3BFC9ED204BB}" srcOrd="16" destOrd="0" presId="urn:microsoft.com/office/officeart/2005/8/layout/target3"/>
    <dgm:cxn modelId="{FB60EC52-A0E4-44C5-92CE-E74B95EEB7E1}" type="presParOf" srcId="{333A1088-737F-45CB-B68E-254E46348037}" destId="{6BB5E863-4638-4E1D-BFDE-399D028AC4ED}" srcOrd="17" destOrd="0" presId="urn:microsoft.com/office/officeart/2005/8/layout/target3"/>
    <dgm:cxn modelId="{6761FF63-504D-4B5C-B2F4-2420A833A575}" type="presParOf" srcId="{333A1088-737F-45CB-B68E-254E46348037}" destId="{5A5FFA88-C948-4069-8E93-59FA12366E83}" srcOrd="18" destOrd="0" presId="urn:microsoft.com/office/officeart/2005/8/layout/target3"/>
    <dgm:cxn modelId="{6094DB4F-6BB4-4C85-83C2-621D96E5D8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Blanka </a:t>
          </a:r>
          <a:r>
            <a:rPr lang="cs-CZ" sz="1800" kern="1200" dirty="0" err="1" smtClean="0"/>
            <a:t>Goňová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VY_32_INOVACE_02_01_02_Odčítání do pěti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Odčítání do pěti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5902AD-D708-4D31-AA77-98234B45DBB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294A4A-A35D-4025-A124-E3B4105CA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872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2B29800-6018-4A3C-A44D-0E7C8FBED7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DCEB07D-C4FD-4833-8E76-35ABE301F57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7358352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53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Materiál slouží k výkladu a prezentaci učiva na odčítání do pěti. Na názorných ukázkách mohou děti pochopit princip odčítání.  </a:t>
            </a:r>
          </a:p>
          <a:p>
            <a:pPr algn="just"/>
            <a:r>
              <a:rPr lang="cs-CZ" dirty="0" smtClean="0"/>
              <a:t>Žáci mohou sestavovat slovní úlohy a řešit je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Žáky prezentace bavila, vyžádali si její opakování.</a:t>
            </a:r>
          </a:p>
          <a:p>
            <a:pPr algn="just"/>
            <a:r>
              <a:rPr lang="cs-CZ" dirty="0" smtClean="0"/>
              <a:t>Pro učitele je vhodné shlédnutí prezentace předem, aby se přesvědčil, </a:t>
            </a:r>
            <a:r>
              <a:rPr lang="cs-CZ" dirty="0"/>
              <a:t>k</a:t>
            </a:r>
            <a:r>
              <a:rPr lang="cs-CZ" dirty="0" smtClean="0"/>
              <a:t>dy končí animace.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9748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4009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do pěti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93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Blanka\AppData\Local\Microsoft\Windows\Temporary Internet Files\Content.IE5\ROBG462Y\MC90044178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192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\AppData\Local\Microsoft\Windows\Temporary Internet Files\Content.IE5\ROBG462Y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\AppData\Local\Microsoft\Windows\Temporary Internet Files\Content.IE5\ROBG462Y\MC9001857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56775"/>
            <a:ext cx="2905480" cy="221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3789040"/>
            <a:ext cx="35702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4 – 2 =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803995"/>
            <a:ext cx="12241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2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5577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-0.22188 -0.534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94" y="-2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Blanka\AppData\Local\Microsoft\Windows\Temporary Internet Files\Content.IE5\RY8LQHHK\MC9001127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4608512" cy="251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\AppData\Local\Microsoft\Windows\Temporary Internet Files\Content.IE5\9CI58C3C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473" y="2875556"/>
            <a:ext cx="4320480" cy="352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005064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4 – 1 =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400506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3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47205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129 -0.10023 L -0.0757 -0.19607 C -0.0783 -0.21644 -0.08767 -0.2419 -0.10035 -0.26574 C -0.11493 -0.29283 -0.12951 -0.31204 -0.14323 -0.32176 L -0.20642 -0.37107 " pathEditMode="relative" rAng="14064318" ptsTypes="FffFF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25" y="-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43421">
            <a:off x="2854870" y="886543"/>
            <a:ext cx="1809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753" y="2392005"/>
            <a:ext cx="1809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05911">
            <a:off x="395536" y="971203"/>
            <a:ext cx="1809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Users\Blanka\AppData\Local\Microsoft\Windows\Temporary Internet Files\Content.IE5\ROBG462Y\MC90043816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55" y="2392005"/>
            <a:ext cx="3241551" cy="357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59745" y="3933056"/>
            <a:ext cx="36205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3 – 1 =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3933056"/>
            <a:ext cx="12721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2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9286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0.52761 -0.330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72" y="-1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899592" y="1916832"/>
            <a:ext cx="2201019" cy="256105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3100611" y="420277"/>
            <a:ext cx="2129011" cy="26330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5343162" y="1412776"/>
            <a:ext cx="3353147" cy="292109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941168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3 – 2 =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53462" y="4914025"/>
            <a:ext cx="13681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1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8797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Blanka\AppData\Local\Microsoft\Windows\Temporary Internet Files\Content.IE5\ROBG462Y\MC9004406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912923" cy="406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Blanka\AppData\Local\Microsoft\Windows\Temporary Internet Files\Content.IE5\9CI58C3C\MC9004368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753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Blanka\AppData\Local\Microsoft\Windows\Temporary Internet Files\Content.IE5\9CI58C3C\MC9004368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198" y="13544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Blanka\AppData\Local\Microsoft\Windows\Temporary Internet Files\Content.IE5\9CI58C3C\MC9004368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938" y="26064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Blanka\AppData\Local\Microsoft\Windows\Temporary Internet Files\Content.IE5\9CI58C3C\MC9004368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592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Blanka\AppData\Local\Microsoft\Windows\Temporary Internet Files\Content.IE5\9CI58C3C\MC9004368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689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013176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5 – 3 =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4941734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2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5208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81481E-6 L 0.44947 0.630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65" y="3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6296E-6 L 0.32431 0.6939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15" y="3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0.73316 0.333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649" y="1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Blanka\AppData\Local\Microsoft\Windows\Temporary Internet Files\Content.IE5\RY8LQHHK\MP9003905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Blanka\AppData\Local\Microsoft\Windows\Temporary Internet Files\Content.IE5\RY8LQHHK\MP9003905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lanka\AppData\Local\Microsoft\Windows\Temporary Internet Files\Content.IE5\RY8LQHHK\MP9003905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932" y="476672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3" y="476672"/>
            <a:ext cx="30145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3 - 1 =</a:t>
            </a:r>
            <a:endParaRPr lang="cs-CZ" sz="8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1849" y="476671"/>
            <a:ext cx="10081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pic>
        <p:nvPicPr>
          <p:cNvPr id="5123" name="Picture 3" descr="C:\Users\Blanka\AppData\Local\Microsoft\Windows\Temporary Internet Files\Content.IE5\1LXY696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24944"/>
            <a:ext cx="1830787" cy="122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Blanka\AppData\Local\Microsoft\Windows\Temporary Internet Files\Content.IE5\1LXY696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558" y="3682857"/>
            <a:ext cx="1830787" cy="122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Blanka\AppData\Local\Microsoft\Windows\Temporary Internet Files\Content.IE5\1LXY696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538" y="2457977"/>
            <a:ext cx="1830787" cy="122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Blanka\AppData\Local\Microsoft\Windows\Temporary Internet Files\Content.IE5\1LXY696J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565" y="3356992"/>
            <a:ext cx="1830787" cy="122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88024" y="2780928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4 – 2 = </a:t>
            </a:r>
            <a:endParaRPr lang="cs-CZ" sz="8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2780928"/>
            <a:ext cx="720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pic>
        <p:nvPicPr>
          <p:cNvPr id="5124" name="Picture 4" descr="C:\Users\Blanka\AppData\Local\Microsoft\Windows\Temporary Internet Files\Content.IE5\ROBG462Y\MP900384835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31" y="5189505"/>
            <a:ext cx="1393649" cy="122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Blanka\AppData\Local\Microsoft\Windows\Temporary Internet Files\Content.IE5\ROBG462Y\MP900384835[3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9399" y="5341905"/>
            <a:ext cx="1393649" cy="122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279105" y="5087168"/>
            <a:ext cx="29970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 – 1 =</a:t>
            </a:r>
            <a:endParaRPr lang="cs-CZ" sz="8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5087168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9653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4" grpId="0"/>
      <p:bldP spid="1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67</TotalTime>
  <Words>140</Words>
  <Application>Microsoft Office PowerPoint</Application>
  <PresentationFormat>Předvádění na obrazovce (4:3)</PresentationFormat>
  <Paragraphs>30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CITACE</vt:lpstr>
      <vt:lpstr>Odčítání do pěti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do pěti</dc:title>
  <dc:creator>Blanka</dc:creator>
  <cp:lastModifiedBy>Blanka</cp:lastModifiedBy>
  <cp:revision>8</cp:revision>
  <dcterms:created xsi:type="dcterms:W3CDTF">2012-10-25T17:04:45Z</dcterms:created>
  <dcterms:modified xsi:type="dcterms:W3CDTF">2013-06-16T18:23:45Z</dcterms:modified>
</cp:coreProperties>
</file>