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4"/>
  </p:notesMasterIdLst>
  <p:sldIdLst>
    <p:sldId id="271" r:id="rId2"/>
    <p:sldId id="268" r:id="rId3"/>
    <p:sldId id="269" r:id="rId4"/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Základní škola a mateřská škola Lukavice, okres Ústí nad Orlicí</a:t>
          </a:r>
          <a:endParaRPr lang="cs-CZ" sz="1800" dirty="0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800" dirty="0" smtClean="0"/>
            <a:t>ČÍSLO PROJEKTU: </a:t>
          </a:r>
          <a:r>
            <a:rPr lang="cs-CZ" sz="1800" b="0" dirty="0" smtClean="0"/>
            <a:t>CZ.1.07/1.4.00/21.1744 </a:t>
          </a:r>
          <a:endParaRPr lang="cs-CZ" sz="1800" b="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800" dirty="0" smtClean="0"/>
            <a:t>TEMA: Orientace do šesti</a:t>
          </a:r>
          <a:endParaRPr lang="cs-CZ" sz="18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800" dirty="0" smtClean="0"/>
            <a:t>NÁZEV:</a:t>
          </a:r>
          <a:r>
            <a:rPr lang="cs-CZ" sz="1800" baseline="0" dirty="0" smtClean="0"/>
            <a:t> VY_32_INOVACE_02_01_04_Orientace do šesti</a:t>
          </a:r>
          <a:endParaRPr lang="cs-CZ" sz="18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800" dirty="0" smtClean="0"/>
            <a:t>AUTOR: Mgr. Blanka </a:t>
          </a:r>
          <a:r>
            <a:rPr lang="cs-CZ" sz="1800" dirty="0" err="1" smtClean="0"/>
            <a:t>Goňová</a:t>
          </a:r>
          <a:endParaRPr lang="cs-CZ" sz="18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 custLinFactNeighborX="-99" custLinFactNeighborY="2833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 custLinFactNeighborX="-212" custLinFactNeighborY="2833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 custScaleY="104277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ScaleY="104277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E4337AD-A53F-424E-A3C4-7F349AAF014E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4CBB05D-0C13-4569-822D-0F25D52826C9}" type="presOf" srcId="{D1B46980-6531-4606-95E6-44980827E919}" destId="{6140AFEC-043D-4C43-A2F9-D0F5331DF3A3}" srcOrd="0" destOrd="0" presId="urn:microsoft.com/office/officeart/2005/8/layout/target3"/>
    <dgm:cxn modelId="{711A15D2-B5F8-4892-AF2E-A13F5D3C689A}" type="presOf" srcId="{D1D4F407-5343-4D3F-B5B9-D407B03CAEB4}" destId="{D005CE8C-CC26-4C3E-AC11-E15060ECD759}" srcOrd="0" destOrd="0" presId="urn:microsoft.com/office/officeart/2005/8/layout/target3"/>
    <dgm:cxn modelId="{C9914D53-C9EE-476D-B9A3-B1E330DC922B}" type="presOf" srcId="{D8197B8C-B260-4A16-BDF4-0947B075E274}" destId="{5A5FFA88-C948-4069-8E93-59FA12366E83}" srcOrd="1" destOrd="0" presId="urn:microsoft.com/office/officeart/2005/8/layout/target3"/>
    <dgm:cxn modelId="{45E838BA-C6A4-4E36-B703-BDCFA8993B94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B0278D07-1420-4072-A233-2BEF644AA8E4}" type="presOf" srcId="{4C35D32F-0EAB-4CD7-82EE-45574DC2A586}" destId="{8BEBB6EC-1DAA-4CAC-8A25-BC0FCBD5DBD5}" srcOrd="0" destOrd="0" presId="urn:microsoft.com/office/officeart/2005/8/layout/target3"/>
    <dgm:cxn modelId="{A251458F-D0C6-4602-9000-158C180E85BC}" type="presOf" srcId="{757F3AB3-0718-4624-B441-E567A8F0AB56}" destId="{333A1088-737F-45CB-B68E-254E46348037}" srcOrd="0" destOrd="0" presId="urn:microsoft.com/office/officeart/2005/8/layout/target3"/>
    <dgm:cxn modelId="{F86494B7-C2B2-4518-BEDE-0783B38CA8DD}" type="presOf" srcId="{D8197B8C-B260-4A16-BDF4-0947B075E274}" destId="{25B08C86-7E15-44DC-BE7F-FFB55DD49D12}" srcOrd="0" destOrd="0" presId="urn:microsoft.com/office/officeart/2005/8/layout/target3"/>
    <dgm:cxn modelId="{740EC937-4A33-4BE0-AB69-79B6237D2101}" type="presOf" srcId="{4C35D32F-0EAB-4CD7-82EE-45574DC2A586}" destId="{890E4F0B-2866-4A3F-A3C7-2A14B1797930}" srcOrd="1" destOrd="0" presId="urn:microsoft.com/office/officeart/2005/8/layout/target3"/>
    <dgm:cxn modelId="{201F5AAF-B9F4-4CE6-A323-016934F01E3D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D04090B-71C6-4DD9-8E34-6C6CADECAC1A}" type="presOf" srcId="{D1B46980-6531-4606-95E6-44980827E919}" destId="{2BE915AB-18AA-4053-B92C-3BFC9ED204BB}" srcOrd="1" destOrd="0" presId="urn:microsoft.com/office/officeart/2005/8/layout/target3"/>
    <dgm:cxn modelId="{A9F406D4-2176-4C7C-91D2-A3AF3D93290D}" type="presParOf" srcId="{333A1088-737F-45CB-B68E-254E46348037}" destId="{F5ABB229-8D3B-4694-996A-96F23CF14429}" srcOrd="0" destOrd="0" presId="urn:microsoft.com/office/officeart/2005/8/layout/target3"/>
    <dgm:cxn modelId="{61FB4603-0F33-4FA2-84CA-1C01D03C061A}" type="presParOf" srcId="{333A1088-737F-45CB-B68E-254E46348037}" destId="{F41139FD-01EE-4571-8B17-4FB00FC51163}" srcOrd="1" destOrd="0" presId="urn:microsoft.com/office/officeart/2005/8/layout/target3"/>
    <dgm:cxn modelId="{F3B63B0A-1DB0-4500-B8EF-1263805AFDED}" type="presParOf" srcId="{333A1088-737F-45CB-B68E-254E46348037}" destId="{D005CE8C-CC26-4C3E-AC11-E15060ECD759}" srcOrd="2" destOrd="0" presId="urn:microsoft.com/office/officeart/2005/8/layout/target3"/>
    <dgm:cxn modelId="{4924B4EF-8599-4AA7-8AB0-E1543791B371}" type="presParOf" srcId="{333A1088-737F-45CB-B68E-254E46348037}" destId="{2C702D82-9B77-49B7-9568-BB8EB47C3372}" srcOrd="3" destOrd="0" presId="urn:microsoft.com/office/officeart/2005/8/layout/target3"/>
    <dgm:cxn modelId="{26F1E65C-4577-41A8-ADB7-82E92660B4CC}" type="presParOf" srcId="{333A1088-737F-45CB-B68E-254E46348037}" destId="{A52A0455-90FF-4808-ABD0-F02540D31D5A}" srcOrd="4" destOrd="0" presId="urn:microsoft.com/office/officeart/2005/8/layout/target3"/>
    <dgm:cxn modelId="{63D5D089-A134-4ABD-B602-7064F51DA8A9}" type="presParOf" srcId="{333A1088-737F-45CB-B68E-254E46348037}" destId="{6140AFEC-043D-4C43-A2F9-D0F5331DF3A3}" srcOrd="5" destOrd="0" presId="urn:microsoft.com/office/officeart/2005/8/layout/target3"/>
    <dgm:cxn modelId="{326A5F53-8E80-4EC1-A181-37FC0DF8B82F}" type="presParOf" srcId="{333A1088-737F-45CB-B68E-254E46348037}" destId="{9358AC05-5D7D-4327-9F80-1AD486AEA664}" srcOrd="6" destOrd="0" presId="urn:microsoft.com/office/officeart/2005/8/layout/target3"/>
    <dgm:cxn modelId="{F8DF090D-E12E-47D3-B799-23CBCC3CE535}" type="presParOf" srcId="{333A1088-737F-45CB-B68E-254E46348037}" destId="{313FC574-E1CD-4FB4-B054-0B805CE0447D}" srcOrd="7" destOrd="0" presId="urn:microsoft.com/office/officeart/2005/8/layout/target3"/>
    <dgm:cxn modelId="{862888FF-1166-4CC7-BB8C-3216E5294C61}" type="presParOf" srcId="{333A1088-737F-45CB-B68E-254E46348037}" destId="{619D679B-A015-4ECF-8348-D1034C574F40}" srcOrd="8" destOrd="0" presId="urn:microsoft.com/office/officeart/2005/8/layout/target3"/>
    <dgm:cxn modelId="{1BF367AF-6CE2-4C6F-8288-3ABDF310B200}" type="presParOf" srcId="{333A1088-737F-45CB-B68E-254E46348037}" destId="{322283A8-4A27-4CDA-BAE3-F381106A9174}" srcOrd="9" destOrd="0" presId="urn:microsoft.com/office/officeart/2005/8/layout/target3"/>
    <dgm:cxn modelId="{B7B7E098-EA04-426A-B304-A17AB05B2D56}" type="presParOf" srcId="{333A1088-737F-45CB-B68E-254E46348037}" destId="{FFC9F71D-1B4F-4AD9-A4A6-86ADEFC8AF5C}" srcOrd="10" destOrd="0" presId="urn:microsoft.com/office/officeart/2005/8/layout/target3"/>
    <dgm:cxn modelId="{0126F3B2-E5F4-4CDC-9B51-A6F42DCFF5CF}" type="presParOf" srcId="{333A1088-737F-45CB-B68E-254E46348037}" destId="{25B08C86-7E15-44DC-BE7F-FFB55DD49D12}" srcOrd="11" destOrd="0" presId="urn:microsoft.com/office/officeart/2005/8/layout/target3"/>
    <dgm:cxn modelId="{E037EF97-7313-4D7D-9776-787C0DC42606}" type="presParOf" srcId="{333A1088-737F-45CB-B68E-254E46348037}" destId="{76644BE8-9D7C-4C09-B250-3D10AF48CBB7}" srcOrd="12" destOrd="0" presId="urn:microsoft.com/office/officeart/2005/8/layout/target3"/>
    <dgm:cxn modelId="{BF72D011-6ABB-4818-AA00-CD43D190275A}" type="presParOf" srcId="{333A1088-737F-45CB-B68E-254E46348037}" destId="{EE85B701-7295-41C0-BA7A-34D3756A2AE6}" srcOrd="13" destOrd="0" presId="urn:microsoft.com/office/officeart/2005/8/layout/target3"/>
    <dgm:cxn modelId="{8F3E2342-09C7-40BF-8943-F3B558A2F94E}" type="presParOf" srcId="{333A1088-737F-45CB-B68E-254E46348037}" destId="{8BEBB6EC-1DAA-4CAC-8A25-BC0FCBD5DBD5}" srcOrd="14" destOrd="0" presId="urn:microsoft.com/office/officeart/2005/8/layout/target3"/>
    <dgm:cxn modelId="{B6D014B6-8790-4ADE-A25B-C15F6C222150}" type="presParOf" srcId="{333A1088-737F-45CB-B68E-254E46348037}" destId="{AED2198E-93D5-4001-81B4-73124B309672}" srcOrd="15" destOrd="0" presId="urn:microsoft.com/office/officeart/2005/8/layout/target3"/>
    <dgm:cxn modelId="{07730F75-DA1D-4044-B584-9A2FA0161986}" type="presParOf" srcId="{333A1088-737F-45CB-B68E-254E46348037}" destId="{2BE915AB-18AA-4053-B92C-3BFC9ED204BB}" srcOrd="16" destOrd="0" presId="urn:microsoft.com/office/officeart/2005/8/layout/target3"/>
    <dgm:cxn modelId="{32BED604-CF59-4F30-9D20-BA0036F6D0FE}" type="presParOf" srcId="{333A1088-737F-45CB-B68E-254E46348037}" destId="{6BB5E863-4638-4E1D-BFDE-399D028AC4ED}" srcOrd="17" destOrd="0" presId="urn:microsoft.com/office/officeart/2005/8/layout/target3"/>
    <dgm:cxn modelId="{03291014-E41B-472A-8F5F-55143C82D5DD}" type="presParOf" srcId="{333A1088-737F-45CB-B68E-254E46348037}" destId="{5A5FFA88-C948-4069-8E93-59FA12366E83}" srcOrd="18" destOrd="0" presId="urn:microsoft.com/office/officeart/2005/8/layout/target3"/>
    <dgm:cxn modelId="{DE224B2A-4EC3-46F5-A643-41BEAEFDF755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195786" cy="319578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582289" y="0"/>
          <a:ext cx="6394994" cy="319578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Základní škola a mateřská škola Lukavice, okres Ústí nad Orlicí</a:t>
          </a:r>
          <a:endParaRPr lang="cs-CZ" sz="1800" kern="1200" dirty="0"/>
        </a:p>
      </dsp:txBody>
      <dsp:txXfrm>
        <a:off x="1582289" y="0"/>
        <a:ext cx="6394994" cy="511325"/>
      </dsp:txXfrm>
    </dsp:sp>
    <dsp:sp modelId="{A52A0455-90FF-4808-ABD0-F02540D31D5A}">
      <dsp:nvSpPr>
        <dsp:cNvPr id="0" name=""/>
        <dsp:cNvSpPr/>
      </dsp:nvSpPr>
      <dsp:spPr>
        <a:xfrm>
          <a:off x="333058" y="582849"/>
          <a:ext cx="2524670" cy="252467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584335" y="582849"/>
          <a:ext cx="6394994" cy="252467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AUTOR: Mgr. Blanka </a:t>
          </a:r>
          <a:r>
            <a:rPr lang="cs-CZ" sz="1800" kern="1200" dirty="0" err="1" smtClean="0"/>
            <a:t>Goňová</a:t>
          </a:r>
          <a:endParaRPr lang="cs-CZ" sz="1800" kern="1200" dirty="0"/>
        </a:p>
      </dsp:txBody>
      <dsp:txXfrm>
        <a:off x="1584335" y="582849"/>
        <a:ext cx="6394994" cy="511325"/>
      </dsp:txXfrm>
    </dsp:sp>
    <dsp:sp modelId="{313FC574-E1CD-4FB4-B054-0B805CE0447D}">
      <dsp:nvSpPr>
        <dsp:cNvPr id="0" name=""/>
        <dsp:cNvSpPr/>
      </dsp:nvSpPr>
      <dsp:spPr>
        <a:xfrm>
          <a:off x="671115" y="983013"/>
          <a:ext cx="1853555" cy="193283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597893" y="983013"/>
          <a:ext cx="6394994" cy="19328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</a:t>
          </a:r>
          <a:r>
            <a:rPr lang="cs-CZ" sz="1800" kern="1200" baseline="0" dirty="0" smtClean="0"/>
            <a:t> VY_32_INOVACE_02_01_04_Orientace do šesti</a:t>
          </a:r>
          <a:endParaRPr lang="cs-CZ" sz="1800" kern="1200" dirty="0"/>
        </a:p>
      </dsp:txBody>
      <dsp:txXfrm>
        <a:off x="1597893" y="983013"/>
        <a:ext cx="6394994" cy="533195"/>
      </dsp:txXfrm>
    </dsp:sp>
    <dsp:sp modelId="{FFC9F71D-1B4F-4AD9-A4A6-86ADEFC8AF5C}">
      <dsp:nvSpPr>
        <dsp:cNvPr id="0" name=""/>
        <dsp:cNvSpPr/>
      </dsp:nvSpPr>
      <dsp:spPr>
        <a:xfrm>
          <a:off x="1006672" y="1533977"/>
          <a:ext cx="1182440" cy="11824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597893" y="1533977"/>
          <a:ext cx="6394994" cy="11824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TEMA: Orientace do šesti</a:t>
          </a:r>
          <a:endParaRPr lang="cs-CZ" sz="1800" kern="1200" dirty="0"/>
        </a:p>
      </dsp:txBody>
      <dsp:txXfrm>
        <a:off x="1597893" y="1533977"/>
        <a:ext cx="6394994" cy="511325"/>
      </dsp:txXfrm>
    </dsp:sp>
    <dsp:sp modelId="{EE85B701-7295-41C0-BA7A-34D3756A2AE6}">
      <dsp:nvSpPr>
        <dsp:cNvPr id="0" name=""/>
        <dsp:cNvSpPr/>
      </dsp:nvSpPr>
      <dsp:spPr>
        <a:xfrm>
          <a:off x="1342230" y="2045303"/>
          <a:ext cx="511325" cy="51132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597893" y="2045303"/>
          <a:ext cx="6394994" cy="5113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ČÍSLO PROJEKTU: </a:t>
          </a:r>
          <a:r>
            <a:rPr lang="cs-CZ" sz="1800" b="0" kern="1200" dirty="0" smtClean="0"/>
            <a:t>CZ.1.07/1.4.00/21.1744 </a:t>
          </a:r>
          <a:endParaRPr lang="cs-CZ" sz="1800" b="0" kern="1200" dirty="0"/>
        </a:p>
      </dsp:txBody>
      <dsp:txXfrm>
        <a:off x="1597893" y="2045303"/>
        <a:ext cx="6394994" cy="51132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19A01A-313A-4A90-911F-63E28CC39CAB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61FCCA-41FE-4978-AD65-B7D109AEA1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63986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61FCCA-41FE-4978-AD65-B7D109AEA156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86368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0B0693-CB5F-44A3-A12A-D4D3EC1A00AC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6A6D85-8035-402A-A8A5-47A22E746AD5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0B0693-CB5F-44A3-A12A-D4D3EC1A00AC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6A6D85-8035-402A-A8A5-47A22E746AD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0B0693-CB5F-44A3-A12A-D4D3EC1A00AC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6A6D85-8035-402A-A8A5-47A22E746AD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0B0693-CB5F-44A3-A12A-D4D3EC1A00AC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6A6D85-8035-402A-A8A5-47A22E746AD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0B0693-CB5F-44A3-A12A-D4D3EC1A00AC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6A6D85-8035-402A-A8A5-47A22E746AD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0B0693-CB5F-44A3-A12A-D4D3EC1A00AC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6A6D85-8035-402A-A8A5-47A22E746AD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0B0693-CB5F-44A3-A12A-D4D3EC1A00AC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6A6D85-8035-402A-A8A5-47A22E746AD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0B0693-CB5F-44A3-A12A-D4D3EC1A00AC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6A6D85-8035-402A-A8A5-47A22E746AD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0B0693-CB5F-44A3-A12A-D4D3EC1A00AC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6A6D85-8035-402A-A8A5-47A22E746AD5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0B0693-CB5F-44A3-A12A-D4D3EC1A00AC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6A6D85-8035-402A-A8A5-47A22E746AD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0B0693-CB5F-44A3-A12A-D4D3EC1A00AC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6A6D85-8035-402A-A8A5-47A22E746AD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B0B0693-CB5F-44A3-A12A-D4D3EC1A00AC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F6A6D85-8035-402A-A8A5-47A22E746AD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10" Type="http://schemas.openxmlformats.org/officeDocument/2006/relationships/image" Target="../media/image10.wmf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3.wmf"/><Relationship Id="rId7" Type="http://schemas.openxmlformats.org/officeDocument/2006/relationships/image" Target="../media/image10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wmf"/><Relationship Id="rId5" Type="http://schemas.openxmlformats.org/officeDocument/2006/relationships/image" Target="../media/image8.wmf"/><Relationship Id="rId4" Type="http://schemas.openxmlformats.org/officeDocument/2006/relationships/image" Target="../media/image4.wmf"/><Relationship Id="rId9" Type="http://schemas.openxmlformats.org/officeDocument/2006/relationships/image" Target="../media/image12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7" Type="http://schemas.openxmlformats.org/officeDocument/2006/relationships/image" Target="../media/image8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3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7" Type="http://schemas.openxmlformats.org/officeDocument/2006/relationships/image" Target="../media/image8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3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7" Type="http://schemas.openxmlformats.org/officeDocument/2006/relationships/image" Target="../media/image2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7" Type="http://schemas.openxmlformats.org/officeDocument/2006/relationships/image" Target="../media/image2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043395385"/>
              </p:ext>
            </p:extLst>
          </p:nvPr>
        </p:nvGraphicFramePr>
        <p:xfrm>
          <a:off x="539552" y="260648"/>
          <a:ext cx="7992888" cy="31957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46934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60113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1043492" y="1772816"/>
            <a:ext cx="6777317" cy="4059813"/>
          </a:xfrm>
          <a:prstGeom prst="rect">
            <a:avLst/>
          </a:prstGeom>
        </p:spPr>
        <p:txBody>
          <a:bodyPr>
            <a:normAutofit/>
          </a:bodyPr>
          <a:lstStyle/>
          <a:p>
            <a:pPr algn="just"/>
            <a:r>
              <a:rPr lang="cs-CZ" dirty="0" smtClean="0"/>
              <a:t>Materiál slouží k procvičení učiva prostorové orientace s pojmy hned vedle, před, za, vlevo, vpravo. Žáci si mají zapamatovat a následně určit původní polohu zvířat. Na dalších snímcích již přidávají </a:t>
            </a:r>
            <a:r>
              <a:rPr lang="cs-CZ" dirty="0" smtClean="0"/>
              <a:t>čísla </a:t>
            </a:r>
            <a:r>
              <a:rPr lang="cs-CZ" dirty="0" smtClean="0"/>
              <a:t>do šesti a řadí zvířata ve správném pořadí</a:t>
            </a:r>
            <a:r>
              <a:rPr lang="cs-CZ" dirty="0" smtClean="0"/>
              <a:t>. DUM je zábavným prostředkem pro výuku orientace.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2614190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cs-CZ" dirty="0" smtClean="0"/>
              <a:t>Ilustrace: kliparty Microsoft Office</a:t>
            </a:r>
            <a:endParaRPr lang="cs-CZ" sz="2800" dirty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657660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Orientace v prostoru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425365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Blanka\AppData\Local\Microsoft\Windows\Temporary Internet Files\Content.IE5\9CI58C3C\MC90015031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658602"/>
            <a:ext cx="1512168" cy="22492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Blanka\AppData\Local\Microsoft\Windows\Temporary Internet Files\Content.IE5\9CI58C3C\MC90033797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5894" y="3232663"/>
            <a:ext cx="2433347" cy="17185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Blanka\AppData\Local\Microsoft\Windows\Temporary Internet Files\Content.IE5\ROBG462Y\MC90019216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4" y="3140968"/>
            <a:ext cx="2335795" cy="12418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Blanka\AppData\Local\Microsoft\Windows\Temporary Internet Files\Content.IE5\1LXY696J\MC90019222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546" y="5589240"/>
            <a:ext cx="1944216" cy="11265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Blanka\AppData\Local\Microsoft\Windows\Temporary Internet Files\Content.IE5\RY8LQHHK\MC90033796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021975"/>
            <a:ext cx="1837944" cy="1522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Blanka\AppData\Local\Microsoft\Windows\Temporary Internet Files\Content.IE5\9CI58C3C\MC90019738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2974" y="3140968"/>
            <a:ext cx="1949513" cy="17224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Blanka\AppData\Local\Microsoft\Windows\Temporary Internet Files\Content.IE5\9CI58C3C\MC90010078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9133" y="748030"/>
            <a:ext cx="1976377" cy="2178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Blanka\AppData\Local\Microsoft\Windows\Temporary Internet Files\Content.IE5\1LXY696J\MC900329683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4202" y="5286891"/>
            <a:ext cx="1816729" cy="14289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Blanka\AppData\Local\Microsoft\Windows\Temporary Internet Files\Content.IE5\1LXY696J\MC900192269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5778" y="4817142"/>
            <a:ext cx="1736665" cy="18443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95536" y="116632"/>
            <a:ext cx="83529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Říkej, pozice zvířátek, použij vlevo, vpravo, hned vedle, před, za, pod, nad.</a:t>
            </a:r>
            <a:endParaRPr lang="cs-CZ" dirty="0"/>
          </a:p>
        </p:txBody>
      </p:sp>
      <p:pic>
        <p:nvPicPr>
          <p:cNvPr id="19" name="Picture 3" descr="C:\Users\Blanka\AppData\Local\Microsoft\Windows\Temporary Internet Files\Content.IE5\9CI58C3C\MC90015031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6058" y="658602"/>
            <a:ext cx="1512168" cy="22492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5" descr="C:\Users\Blanka\AppData\Local\Microsoft\Windows\Temporary Internet Files\Content.IE5\9CI58C3C\MC90033797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5736" y="3232663"/>
            <a:ext cx="2433347" cy="17185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8" descr="C:\Users\Blanka\AppData\Local\Microsoft\Windows\Temporary Internet Files\Content.IE5\RY8LQHHK\MC90033796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94" y="1021975"/>
            <a:ext cx="1837944" cy="1522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9" descr="C:\Users\Blanka\AppData\Local\Microsoft\Windows\Temporary Internet Files\Content.IE5\9CI58C3C\MC90019738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2816" y="3140968"/>
            <a:ext cx="1949513" cy="17224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10" descr="C:\Users\Blanka\AppData\Local\Microsoft\Windows\Temporary Internet Files\Content.IE5\9CI58C3C\MC90010078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8975" y="748030"/>
            <a:ext cx="1976377" cy="2178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749899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3" descr="C:\Users\Blanka\AppData\Local\Microsoft\Windows\Temporary Internet Files\Content.IE5\9CI58C3C\MC90015031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234060" y="1547040"/>
            <a:ext cx="942833" cy="20551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5" descr="C:\Users\Blanka\AppData\Local\Microsoft\Windows\Temporary Internet Files\Content.IE5\9CI58C3C\MC90033797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59589" y="2924944"/>
            <a:ext cx="1649384" cy="1164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6" descr="C:\Users\Blanka\AppData\Local\Microsoft\Windows\Temporary Internet Files\Content.IE5\ROBG462Y\MC90019216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414267" y="3948842"/>
            <a:ext cx="1839715" cy="8417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0" descr="C:\Users\Blanka\AppData\Local\Microsoft\Windows\Temporary Internet Files\Content.IE5\9CI58C3C\MC90010078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1961" y="1196752"/>
            <a:ext cx="1339639" cy="1476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1" descr="C:\Users\Blanka\AppData\Local\Microsoft\Windows\Temporary Internet Files\Content.IE5\1LXY696J\MC90032968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036400" y="4725143"/>
            <a:ext cx="1102652" cy="9685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2" descr="C:\Users\Blanka\AppData\Local\Microsoft\Windows\Temporary Internet Files\Content.IE5\1LXY696J\MC90019226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328893" y="5356277"/>
            <a:ext cx="1165413" cy="12501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Blanka\AppData\Local\Microsoft\Windows\Temporary Internet Files\Content.IE5\RY8LQHHK\MC900441706[1]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6673" y="1701216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Blanka\AppData\Local\Microsoft\Windows\Temporary Internet Files\Content.IE5\9CI58C3C\MC900359827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244" y="1801481"/>
            <a:ext cx="1584176" cy="26995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251520" y="260648"/>
            <a:ext cx="849694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Ukazuj, kam půjdou zvířátka podle pokynu učitele. Po kliknutí se zvířátka přemístí. Lev běží vlevo, žirafa vlevo, slon vlevo, krokodýl vpravo, had vlevo, papoušek vpravo.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54755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25 0 E" pathEditMode="relative" ptsTypes=""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7.40741E-7 L -0.28386 0.01481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201" y="74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25 0 E" pathEditMode="relative" ptsTypes="">
                                      <p:cBhvr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3.7037E-7 L 0.30712 0.07315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347" y="365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7.40741E-7 L -0.23507 0.01343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753" y="67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2.22222E-6 L 0.34653 0.01621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326" y="81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6" descr="C:\Users\Blanka\AppData\Local\Microsoft\Windows\Temporary Internet Files\Content.IE5\ROBG462Y\MC9001921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0935" y="3770564"/>
            <a:ext cx="1748727" cy="9297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Users\Blanka\AppData\Local\Microsoft\Windows\Temporary Internet Files\Content.IE5\9CI58C3C\MC90015031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3459723"/>
            <a:ext cx="1021037" cy="15187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5" descr="C:\Users\Blanka\AppData\Local\Microsoft\Windows\Temporary Internet Files\Content.IE5\9CI58C3C\MC90033797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3622018"/>
            <a:ext cx="1643031" cy="11604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8" descr="C:\Users\Blanka\AppData\Local\Microsoft\Windows\Temporary Internet Files\Content.IE5\RY8LQHHK\MC90033796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013" y="3645024"/>
            <a:ext cx="1385999" cy="1148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9" descr="C:\Users\Blanka\AppData\Local\Microsoft\Windows\Temporary Internet Files\Content.IE5\9CI58C3C\MC90019738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3237089"/>
            <a:ext cx="1656105" cy="1463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0" descr="C:\Users\Blanka\AppData\Local\Microsoft\Windows\Temporary Internet Files\Content.IE5\9CI58C3C\MC90010078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8264" y="3349125"/>
            <a:ext cx="1313519" cy="14475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395536" y="836712"/>
            <a:ext cx="79928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Prohlédni si, jak jdou zvířátka za sebou a dobře si zapamatuj. Po kliknutí </a:t>
            </a:r>
            <a:r>
              <a:rPr lang="cs-CZ" dirty="0" smtClean="0"/>
              <a:t>zmizí</a:t>
            </a:r>
            <a:r>
              <a:rPr lang="cs-CZ" dirty="0" smtClean="0"/>
              <a:t>. </a:t>
            </a:r>
            <a:r>
              <a:rPr lang="cs-CZ" dirty="0" smtClean="0"/>
              <a:t>Tvým úkolem je následně určit, jak stála</a:t>
            </a:r>
            <a:r>
              <a:rPr lang="cs-CZ" dirty="0" smtClean="0"/>
              <a:t>. Na </a:t>
            </a:r>
            <a:r>
              <a:rPr lang="cs-CZ" dirty="0" smtClean="0"/>
              <a:t>dalším snímku je kontrola.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42501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6" descr="C:\Users\Blanka\AppData\Local\Microsoft\Windows\Temporary Internet Files\Content.IE5\ROBG462Y\MC9001921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0935" y="3770564"/>
            <a:ext cx="1748727" cy="9297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Users\Blanka\AppData\Local\Microsoft\Windows\Temporary Internet Files\Content.IE5\9CI58C3C\MC90015031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3459723"/>
            <a:ext cx="1021037" cy="15187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C:\Users\Blanka\AppData\Local\Microsoft\Windows\Temporary Internet Files\Content.IE5\9CI58C3C\MC90033797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3622018"/>
            <a:ext cx="1643031" cy="11604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8" descr="C:\Users\Blanka\AppData\Local\Microsoft\Windows\Temporary Internet Files\Content.IE5\RY8LQHHK\MC90033796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013" y="3645024"/>
            <a:ext cx="1385999" cy="1148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9" descr="C:\Users\Blanka\AppData\Local\Microsoft\Windows\Temporary Internet Files\Content.IE5\9CI58C3C\MC90019738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3237089"/>
            <a:ext cx="1656105" cy="1463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0" descr="C:\Users\Blanka\AppData\Local\Microsoft\Windows\Temporary Internet Files\Content.IE5\9CI58C3C\MC90010078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8264" y="3349125"/>
            <a:ext cx="1313519" cy="14475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2335023" y="836712"/>
            <a:ext cx="41091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Kontrola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857226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extovéPole 21"/>
          <p:cNvSpPr txBox="1"/>
          <p:nvPr/>
        </p:nvSpPr>
        <p:spPr>
          <a:xfrm>
            <a:off x="222013" y="620688"/>
            <a:ext cx="85264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Uspořádej zvířátka podle čísel do řady za sebou.</a:t>
            </a:r>
            <a:endParaRPr lang="cs-CZ" dirty="0"/>
          </a:p>
        </p:txBody>
      </p:sp>
      <p:grpSp>
        <p:nvGrpSpPr>
          <p:cNvPr id="29" name="Skupina 28"/>
          <p:cNvGrpSpPr/>
          <p:nvPr/>
        </p:nvGrpSpPr>
        <p:grpSpPr>
          <a:xfrm>
            <a:off x="222013" y="1628800"/>
            <a:ext cx="1385999" cy="2174721"/>
            <a:chOff x="222013" y="1628800"/>
            <a:chExt cx="1385999" cy="2174721"/>
          </a:xfrm>
        </p:grpSpPr>
        <p:pic>
          <p:nvPicPr>
            <p:cNvPr id="7" name="Picture 8" descr="C:\Users\Blanka\AppData\Local\Microsoft\Windows\Temporary Internet Files\Content.IE5\RY8LQHHK\MC900337964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22013" y="2655417"/>
              <a:ext cx="1385999" cy="114810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3" name="TextovéPole 22"/>
            <p:cNvSpPr txBox="1"/>
            <p:nvPr/>
          </p:nvSpPr>
          <p:spPr>
            <a:xfrm>
              <a:off x="467544" y="1628800"/>
              <a:ext cx="720080" cy="10156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6000" dirty="0" smtClean="0">
                  <a:solidFill>
                    <a:srgbClr val="FF0000"/>
                  </a:solidFill>
                </a:rPr>
                <a:t>6</a:t>
              </a:r>
              <a:endParaRPr lang="cs-CZ" sz="6000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30" name="Skupina 29"/>
          <p:cNvGrpSpPr/>
          <p:nvPr/>
        </p:nvGrpSpPr>
        <p:grpSpPr>
          <a:xfrm>
            <a:off x="1678264" y="1340768"/>
            <a:ext cx="1313519" cy="2466336"/>
            <a:chOff x="1678264" y="1340768"/>
            <a:chExt cx="1313519" cy="2466336"/>
          </a:xfrm>
        </p:grpSpPr>
        <p:pic>
          <p:nvPicPr>
            <p:cNvPr id="9" name="Picture 10" descr="C:\Users\Blanka\AppData\Local\Microsoft\Windows\Temporary Internet Files\Content.IE5\9CI58C3C\MC900100782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78264" y="2359518"/>
              <a:ext cx="1313519" cy="144758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4" name="TextovéPole 23"/>
            <p:cNvSpPr txBox="1"/>
            <p:nvPr/>
          </p:nvSpPr>
          <p:spPr>
            <a:xfrm>
              <a:off x="1835696" y="1340768"/>
              <a:ext cx="792088" cy="10156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6000" dirty="0" smtClean="0">
                  <a:solidFill>
                    <a:srgbClr val="FF0000"/>
                  </a:solidFill>
                </a:rPr>
                <a:t>1</a:t>
              </a:r>
              <a:endParaRPr lang="cs-CZ" sz="6000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32" name="Skupina 31"/>
          <p:cNvGrpSpPr/>
          <p:nvPr/>
        </p:nvGrpSpPr>
        <p:grpSpPr>
          <a:xfrm>
            <a:off x="3707904" y="1340768"/>
            <a:ext cx="1643031" cy="2452048"/>
            <a:chOff x="3707904" y="1340768"/>
            <a:chExt cx="1643031" cy="2452048"/>
          </a:xfrm>
        </p:grpSpPr>
        <p:pic>
          <p:nvPicPr>
            <p:cNvPr id="6" name="Picture 5" descr="C:\Users\Blanka\AppData\Local\Microsoft\Windows\Temporary Internet Files\Content.IE5\9CI58C3C\MC900337972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707904" y="2632411"/>
              <a:ext cx="1643031" cy="116040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6" name="TextovéPole 25"/>
            <p:cNvSpPr txBox="1"/>
            <p:nvPr/>
          </p:nvSpPr>
          <p:spPr>
            <a:xfrm>
              <a:off x="4067944" y="1340768"/>
              <a:ext cx="1080120" cy="10156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6000" dirty="0" smtClean="0">
                  <a:solidFill>
                    <a:srgbClr val="FF0000"/>
                  </a:solidFill>
                </a:rPr>
                <a:t>2</a:t>
              </a:r>
              <a:endParaRPr lang="cs-CZ" sz="6000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33" name="Skupina 32"/>
          <p:cNvGrpSpPr/>
          <p:nvPr/>
        </p:nvGrpSpPr>
        <p:grpSpPr>
          <a:xfrm>
            <a:off x="5350935" y="1765294"/>
            <a:ext cx="1748727" cy="1945380"/>
            <a:chOff x="5350935" y="1765294"/>
            <a:chExt cx="1748727" cy="1945380"/>
          </a:xfrm>
        </p:grpSpPr>
        <p:pic>
          <p:nvPicPr>
            <p:cNvPr id="4" name="Picture 6" descr="C:\Users\Blanka\AppData\Local\Microsoft\Windows\Temporary Internet Files\Content.IE5\ROBG462Y\MC900192165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50935" y="2780957"/>
              <a:ext cx="1748727" cy="92971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7" name="TextovéPole 26"/>
            <p:cNvSpPr txBox="1"/>
            <p:nvPr/>
          </p:nvSpPr>
          <p:spPr>
            <a:xfrm>
              <a:off x="5793250" y="1765294"/>
              <a:ext cx="864096" cy="10156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6000" dirty="0" smtClean="0">
                  <a:solidFill>
                    <a:srgbClr val="FF0000"/>
                  </a:solidFill>
                </a:rPr>
                <a:t>4</a:t>
              </a:r>
              <a:endParaRPr lang="cs-CZ" sz="6000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34" name="Skupina 33"/>
          <p:cNvGrpSpPr/>
          <p:nvPr/>
        </p:nvGrpSpPr>
        <p:grpSpPr>
          <a:xfrm>
            <a:off x="7308304" y="1124744"/>
            <a:ext cx="1656105" cy="2585930"/>
            <a:chOff x="7308304" y="1124744"/>
            <a:chExt cx="1656105" cy="2585930"/>
          </a:xfrm>
        </p:grpSpPr>
        <p:pic>
          <p:nvPicPr>
            <p:cNvPr id="8" name="Picture 9" descr="C:\Users\Blanka\AppData\Local\Microsoft\Windows\Temporary Internet Files\Content.IE5\9CI58C3C\MC900197387[1].wmf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308304" y="2247482"/>
              <a:ext cx="1656105" cy="146319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8" name="TextovéPole 27"/>
            <p:cNvSpPr txBox="1"/>
            <p:nvPr/>
          </p:nvSpPr>
          <p:spPr>
            <a:xfrm>
              <a:off x="7668344" y="1124744"/>
              <a:ext cx="792088" cy="10156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6000" dirty="0" smtClean="0">
                  <a:solidFill>
                    <a:srgbClr val="FF0000"/>
                  </a:solidFill>
                </a:rPr>
                <a:t>5</a:t>
              </a:r>
              <a:endParaRPr lang="cs-CZ" sz="6000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36" name="Skupina 35"/>
          <p:cNvGrpSpPr/>
          <p:nvPr/>
        </p:nvGrpSpPr>
        <p:grpSpPr>
          <a:xfrm>
            <a:off x="2843808" y="1340768"/>
            <a:ext cx="1021037" cy="2648054"/>
            <a:chOff x="2843808" y="1340768"/>
            <a:chExt cx="1021037" cy="2648054"/>
          </a:xfrm>
        </p:grpSpPr>
        <p:pic>
          <p:nvPicPr>
            <p:cNvPr id="5" name="Picture 3" descr="C:\Users\Blanka\AppData\Local\Microsoft\Windows\Temporary Internet Files\Content.IE5\9CI58C3C\MC900150313[1].wmf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43808" y="2470116"/>
              <a:ext cx="1021037" cy="151870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5" name="TextovéPole 34"/>
            <p:cNvSpPr txBox="1"/>
            <p:nvPr/>
          </p:nvSpPr>
          <p:spPr>
            <a:xfrm>
              <a:off x="2991783" y="1340768"/>
              <a:ext cx="716121" cy="10156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6000" dirty="0" smtClean="0">
                  <a:solidFill>
                    <a:srgbClr val="FF0000"/>
                  </a:solidFill>
                </a:rPr>
                <a:t>3</a:t>
              </a:r>
              <a:endParaRPr lang="cs-CZ" sz="6000" dirty="0">
                <a:solidFill>
                  <a:srgbClr val="FF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8976027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1.48148E-6 L -0.19635 0.36621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826" y="1831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4.44444E-6 L -0.271 0.35671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559" y="1782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2.59259E-6 L -0.00069 0.33194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5" y="1659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4.07407E-6 L -0.18854 0.31088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427" y="1553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4.07407E-6 L -0.22847 0.34652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424" y="1731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736 0.08288 L 0.75434 0.29283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8576" y="1048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7596336" y="2426034"/>
            <a:ext cx="1385999" cy="2323752"/>
            <a:chOff x="222013" y="1628800"/>
            <a:chExt cx="1385999" cy="2174721"/>
          </a:xfrm>
        </p:grpSpPr>
        <p:pic>
          <p:nvPicPr>
            <p:cNvPr id="3" name="Picture 8" descr="C:\Users\Blanka\AppData\Local\Microsoft\Windows\Temporary Internet Files\Content.IE5\RY8LQHHK\MC900337964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22013" y="2655417"/>
              <a:ext cx="1385999" cy="114810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467544" y="1628800"/>
              <a:ext cx="720080" cy="10156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6000" dirty="0" smtClean="0">
                  <a:solidFill>
                    <a:srgbClr val="FF0000"/>
                  </a:solidFill>
                </a:rPr>
                <a:t>6</a:t>
              </a:r>
              <a:endParaRPr lang="cs-CZ" sz="6000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5" name="Skupina 4"/>
          <p:cNvGrpSpPr/>
          <p:nvPr/>
        </p:nvGrpSpPr>
        <p:grpSpPr>
          <a:xfrm>
            <a:off x="253706" y="2451419"/>
            <a:ext cx="1313519" cy="2466336"/>
            <a:chOff x="1678264" y="1340768"/>
            <a:chExt cx="1313519" cy="2466336"/>
          </a:xfrm>
        </p:grpSpPr>
        <p:pic>
          <p:nvPicPr>
            <p:cNvPr id="6" name="Picture 10" descr="C:\Users\Blanka\AppData\Local\Microsoft\Windows\Temporary Internet Files\Content.IE5\9CI58C3C\MC900100782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78264" y="2359518"/>
              <a:ext cx="1313519" cy="144758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7" name="TextovéPole 6"/>
            <p:cNvSpPr txBox="1"/>
            <p:nvPr/>
          </p:nvSpPr>
          <p:spPr>
            <a:xfrm>
              <a:off x="1835696" y="1340768"/>
              <a:ext cx="792088" cy="10156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6000" dirty="0" smtClean="0">
                  <a:solidFill>
                    <a:srgbClr val="FF0000"/>
                  </a:solidFill>
                </a:rPr>
                <a:t>1</a:t>
              </a:r>
              <a:endParaRPr lang="cs-CZ" sz="6000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1466929" y="2049361"/>
            <a:ext cx="1643031" cy="2452048"/>
            <a:chOff x="3707904" y="1340768"/>
            <a:chExt cx="1643031" cy="2452048"/>
          </a:xfrm>
        </p:grpSpPr>
        <p:pic>
          <p:nvPicPr>
            <p:cNvPr id="9" name="Picture 5" descr="C:\Users\Blanka\AppData\Local\Microsoft\Windows\Temporary Internet Files\Content.IE5\9CI58C3C\MC900337972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707904" y="2632411"/>
              <a:ext cx="1643031" cy="116040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0" name="TextovéPole 9"/>
            <p:cNvSpPr txBox="1"/>
            <p:nvPr/>
          </p:nvSpPr>
          <p:spPr>
            <a:xfrm>
              <a:off x="4067944" y="1340768"/>
              <a:ext cx="1080120" cy="10156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6000" dirty="0" smtClean="0">
                  <a:solidFill>
                    <a:srgbClr val="FF0000"/>
                  </a:solidFill>
                </a:rPr>
                <a:t>2</a:t>
              </a:r>
              <a:endParaRPr lang="cs-CZ" sz="6000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4149401" y="2455934"/>
            <a:ext cx="1748727" cy="1945380"/>
            <a:chOff x="5350935" y="1765294"/>
            <a:chExt cx="1748727" cy="1945380"/>
          </a:xfrm>
        </p:grpSpPr>
        <p:pic>
          <p:nvPicPr>
            <p:cNvPr id="12" name="Picture 6" descr="C:\Users\Blanka\AppData\Local\Microsoft\Windows\Temporary Internet Files\Content.IE5\ROBG462Y\MC900192165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50935" y="2780957"/>
              <a:ext cx="1748727" cy="92971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3" name="TextovéPole 12"/>
            <p:cNvSpPr txBox="1"/>
            <p:nvPr/>
          </p:nvSpPr>
          <p:spPr>
            <a:xfrm>
              <a:off x="5793250" y="1765294"/>
              <a:ext cx="864096" cy="10156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6000" dirty="0" smtClean="0">
                  <a:solidFill>
                    <a:srgbClr val="FF0000"/>
                  </a:solidFill>
                </a:rPr>
                <a:t>4</a:t>
              </a:r>
              <a:endParaRPr lang="cs-CZ" sz="6000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5636158" y="2062703"/>
            <a:ext cx="1656105" cy="2585930"/>
            <a:chOff x="7308304" y="1124744"/>
            <a:chExt cx="1656105" cy="2585930"/>
          </a:xfrm>
        </p:grpSpPr>
        <p:pic>
          <p:nvPicPr>
            <p:cNvPr id="15" name="Picture 9" descr="C:\Users\Blanka\AppData\Local\Microsoft\Windows\Temporary Internet Files\Content.IE5\9CI58C3C\MC900197387[1].wmf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308304" y="2247482"/>
              <a:ext cx="1656105" cy="146319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6" name="TextovéPole 15"/>
            <p:cNvSpPr txBox="1"/>
            <p:nvPr/>
          </p:nvSpPr>
          <p:spPr>
            <a:xfrm>
              <a:off x="7668344" y="1124744"/>
              <a:ext cx="792088" cy="10156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6000" dirty="0" smtClean="0">
                  <a:solidFill>
                    <a:srgbClr val="FF0000"/>
                  </a:solidFill>
                </a:rPr>
                <a:t>5</a:t>
              </a:r>
              <a:endParaRPr lang="cs-CZ" sz="6000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3151633" y="1943588"/>
            <a:ext cx="1021037" cy="2648054"/>
            <a:chOff x="2843808" y="1340768"/>
            <a:chExt cx="1021037" cy="2648054"/>
          </a:xfrm>
        </p:grpSpPr>
        <p:pic>
          <p:nvPicPr>
            <p:cNvPr id="18" name="Picture 3" descr="C:\Users\Blanka\AppData\Local\Microsoft\Windows\Temporary Internet Files\Content.IE5\9CI58C3C\MC900150313[1].wmf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43808" y="2470116"/>
              <a:ext cx="1021037" cy="151870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9" name="TextovéPole 18"/>
            <p:cNvSpPr txBox="1"/>
            <p:nvPr/>
          </p:nvSpPr>
          <p:spPr>
            <a:xfrm>
              <a:off x="2991783" y="1340768"/>
              <a:ext cx="716121" cy="10156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6000" dirty="0" smtClean="0">
                  <a:solidFill>
                    <a:srgbClr val="FF0000"/>
                  </a:solidFill>
                </a:rPr>
                <a:t>3</a:t>
              </a:r>
              <a:endParaRPr lang="cs-CZ" sz="6000" dirty="0">
                <a:solidFill>
                  <a:srgbClr val="FF0000"/>
                </a:solidFill>
              </a:endParaRPr>
            </a:p>
          </p:txBody>
        </p:sp>
      </p:grpSp>
      <p:sp>
        <p:nvSpPr>
          <p:cNvPr id="20" name="TextovéPole 19"/>
          <p:cNvSpPr txBox="1"/>
          <p:nvPr/>
        </p:nvSpPr>
        <p:spPr>
          <a:xfrm>
            <a:off x="411138" y="404664"/>
            <a:ext cx="68811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Které zvířátko a které číslo chybí 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685669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937" y="476672"/>
            <a:ext cx="8620125" cy="43830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207046"/>
            <a:ext cx="1524000" cy="2652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31940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1913636"/>
            <a:ext cx="1511300" cy="2359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2276872"/>
            <a:ext cx="1524000" cy="2652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7395" y="862409"/>
            <a:ext cx="1322387" cy="2828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2395" y="1520833"/>
            <a:ext cx="1652587" cy="2633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1" name="Picture 9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0860" y="457208"/>
            <a:ext cx="1749425" cy="2127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2" name="Picture 10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05401" y="922734"/>
            <a:ext cx="1670050" cy="2768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4" name="Picture 1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3075" y="210351"/>
            <a:ext cx="6931025" cy="493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636140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98</TotalTime>
  <Words>216</Words>
  <Application>Microsoft Office PowerPoint</Application>
  <PresentationFormat>Předvádění na obrazovce (4:3)</PresentationFormat>
  <Paragraphs>30</Paragraphs>
  <Slides>12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Aerodynamika</vt:lpstr>
      <vt:lpstr>Prezentace aplikace PowerPoint</vt:lpstr>
      <vt:lpstr>ANOTACE</vt:lpstr>
      <vt:lpstr>CITACE</vt:lpstr>
      <vt:lpstr>Orientace v prostoru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Orientace</dc:title>
  <dc:creator>Blanka</dc:creator>
  <cp:lastModifiedBy>Blanka</cp:lastModifiedBy>
  <cp:revision>11</cp:revision>
  <dcterms:created xsi:type="dcterms:W3CDTF">2012-11-04T18:44:13Z</dcterms:created>
  <dcterms:modified xsi:type="dcterms:W3CDTF">2013-06-16T18:36:39Z</dcterms:modified>
</cp:coreProperties>
</file>