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5" r:id="rId2"/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VY_32_INOVACE_02_01_06_Počítání do osmi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Lukavice, okres Ústí nad Orlicí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Blanka </a:t>
          </a:r>
          <a:r>
            <a:rPr lang="cs-CZ" sz="2000" dirty="0" err="1" smtClean="0"/>
            <a:t>Goňová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Počítání do osmi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2000" b="0" dirty="0" smtClean="0"/>
            <a:t>CZ.1.07/1.4.00/21.1744 </a:t>
          </a:r>
          <a:r>
            <a:rPr lang="cs-CZ" sz="2000" dirty="0" smtClean="0"/>
            <a:t>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115508" custLinFactNeighborX="343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565" custLinFactNeighborY="194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5E903C-5878-4CFF-BE30-5B172E4B87C4}" type="presOf" srcId="{D8197B8C-B260-4A16-BDF4-0947B075E274}" destId="{5A5FFA88-C948-4069-8E93-59FA12366E83}" srcOrd="1" destOrd="0" presId="urn:microsoft.com/office/officeart/2005/8/layout/target3"/>
    <dgm:cxn modelId="{97C73A90-B840-4A7A-9111-CE0E61F3F8D8}" type="presOf" srcId="{D1B46980-6531-4606-95E6-44980827E919}" destId="{6140AFEC-043D-4C43-A2F9-D0F5331DF3A3}" srcOrd="0" destOrd="0" presId="urn:microsoft.com/office/officeart/2005/8/layout/target3"/>
    <dgm:cxn modelId="{A8F79E4A-3F94-4A34-812E-F7F44B6D0B4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C2FAD2C-2C83-4FB2-88D4-BC5E4DBC0DA0}" type="presOf" srcId="{D8197B8C-B260-4A16-BDF4-0947B075E274}" destId="{25B08C86-7E15-44DC-BE7F-FFB55DD49D12}" srcOrd="0" destOrd="0" presId="urn:microsoft.com/office/officeart/2005/8/layout/target3"/>
    <dgm:cxn modelId="{19363186-DFE1-4FA8-BA2E-FC62662F10B7}" type="presOf" srcId="{D1D4F407-5343-4D3F-B5B9-D407B03CAEB4}" destId="{AED2198E-93D5-4001-81B4-73124B309672}" srcOrd="1" destOrd="0" presId="urn:microsoft.com/office/officeart/2005/8/layout/target3"/>
    <dgm:cxn modelId="{DCD0FF1F-11F6-4A3B-9650-FC41B345AB2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CB96D2-3D8C-4FA0-B3D0-01F92762EB7F}" type="presOf" srcId="{B651F6E3-6281-48DB-9319-2AEAFDAE7572}" destId="{6BB5E863-4638-4E1D-BFDE-399D028AC4ED}" srcOrd="1" destOrd="0" presId="urn:microsoft.com/office/officeart/2005/8/layout/target3"/>
    <dgm:cxn modelId="{C117450C-9847-4FD0-9FEA-F3D124A4D9A8}" type="presOf" srcId="{B651F6E3-6281-48DB-9319-2AEAFDAE7572}" destId="{619D679B-A015-4ECF-8348-D1034C574F40}" srcOrd="0" destOrd="0" presId="urn:microsoft.com/office/officeart/2005/8/layout/target3"/>
    <dgm:cxn modelId="{94965C8A-84CF-4B7A-8A6A-0F2CC8FFD6A6}" type="presOf" srcId="{D1B46980-6531-4606-95E6-44980827E919}" destId="{2BE915AB-18AA-4053-B92C-3BFC9ED204BB}" srcOrd="1" destOrd="0" presId="urn:microsoft.com/office/officeart/2005/8/layout/target3"/>
    <dgm:cxn modelId="{7A5F70ED-5C9D-418A-A610-F635E43D7645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073B558-06F2-4B4D-A476-300A73CCBC28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4A7F123-C3C6-4CDB-AB24-21854702058E}" type="presParOf" srcId="{333A1088-737F-45CB-B68E-254E46348037}" destId="{F5ABB229-8D3B-4694-996A-96F23CF14429}" srcOrd="0" destOrd="0" presId="urn:microsoft.com/office/officeart/2005/8/layout/target3"/>
    <dgm:cxn modelId="{F5B80854-DC27-4B63-A3B9-2D12F1A3161D}" type="presParOf" srcId="{333A1088-737F-45CB-B68E-254E46348037}" destId="{F41139FD-01EE-4571-8B17-4FB00FC51163}" srcOrd="1" destOrd="0" presId="urn:microsoft.com/office/officeart/2005/8/layout/target3"/>
    <dgm:cxn modelId="{164ABEA5-AE0A-47B4-A3BE-2AA819F7EC1B}" type="presParOf" srcId="{333A1088-737F-45CB-B68E-254E46348037}" destId="{D005CE8C-CC26-4C3E-AC11-E15060ECD759}" srcOrd="2" destOrd="0" presId="urn:microsoft.com/office/officeart/2005/8/layout/target3"/>
    <dgm:cxn modelId="{6F0DB1FD-15F2-4BEC-AB25-4F74AA2EABE8}" type="presParOf" srcId="{333A1088-737F-45CB-B68E-254E46348037}" destId="{2C702D82-9B77-49B7-9568-BB8EB47C3372}" srcOrd="3" destOrd="0" presId="urn:microsoft.com/office/officeart/2005/8/layout/target3"/>
    <dgm:cxn modelId="{684A4ACB-7AF5-4AAC-BD24-5B08F4599027}" type="presParOf" srcId="{333A1088-737F-45CB-B68E-254E46348037}" destId="{A52A0455-90FF-4808-ABD0-F02540D31D5A}" srcOrd="4" destOrd="0" presId="urn:microsoft.com/office/officeart/2005/8/layout/target3"/>
    <dgm:cxn modelId="{3FAB5D6A-B538-4931-A54C-B0E19DDAE873}" type="presParOf" srcId="{333A1088-737F-45CB-B68E-254E46348037}" destId="{6140AFEC-043D-4C43-A2F9-D0F5331DF3A3}" srcOrd="5" destOrd="0" presId="urn:microsoft.com/office/officeart/2005/8/layout/target3"/>
    <dgm:cxn modelId="{4CC08775-D1FC-4E6A-AD4F-F88B4B3D7343}" type="presParOf" srcId="{333A1088-737F-45CB-B68E-254E46348037}" destId="{9358AC05-5D7D-4327-9F80-1AD486AEA664}" srcOrd="6" destOrd="0" presId="urn:microsoft.com/office/officeart/2005/8/layout/target3"/>
    <dgm:cxn modelId="{368D7502-569D-4875-AC4C-26ECEA824A31}" type="presParOf" srcId="{333A1088-737F-45CB-B68E-254E46348037}" destId="{313FC574-E1CD-4FB4-B054-0B805CE0447D}" srcOrd="7" destOrd="0" presId="urn:microsoft.com/office/officeart/2005/8/layout/target3"/>
    <dgm:cxn modelId="{B1A8539F-5F4D-40D6-A67C-4FC4CBFC8806}" type="presParOf" srcId="{333A1088-737F-45CB-B68E-254E46348037}" destId="{619D679B-A015-4ECF-8348-D1034C574F40}" srcOrd="8" destOrd="0" presId="urn:microsoft.com/office/officeart/2005/8/layout/target3"/>
    <dgm:cxn modelId="{C53066BF-67B1-424E-95BA-0DF9958B22A4}" type="presParOf" srcId="{333A1088-737F-45CB-B68E-254E46348037}" destId="{322283A8-4A27-4CDA-BAE3-F381106A9174}" srcOrd="9" destOrd="0" presId="urn:microsoft.com/office/officeart/2005/8/layout/target3"/>
    <dgm:cxn modelId="{517E1D29-575F-4FF7-A6C2-DD76A3C7D747}" type="presParOf" srcId="{333A1088-737F-45CB-B68E-254E46348037}" destId="{FFC9F71D-1B4F-4AD9-A4A6-86ADEFC8AF5C}" srcOrd="10" destOrd="0" presId="urn:microsoft.com/office/officeart/2005/8/layout/target3"/>
    <dgm:cxn modelId="{FB035AB3-F0E8-42B0-B8CA-A78557B712FE}" type="presParOf" srcId="{333A1088-737F-45CB-B68E-254E46348037}" destId="{25B08C86-7E15-44DC-BE7F-FFB55DD49D12}" srcOrd="11" destOrd="0" presId="urn:microsoft.com/office/officeart/2005/8/layout/target3"/>
    <dgm:cxn modelId="{67448396-E844-4D71-AE78-F7ADE57F64C2}" type="presParOf" srcId="{333A1088-737F-45CB-B68E-254E46348037}" destId="{76644BE8-9D7C-4C09-B250-3D10AF48CBB7}" srcOrd="12" destOrd="0" presId="urn:microsoft.com/office/officeart/2005/8/layout/target3"/>
    <dgm:cxn modelId="{4B29BE42-D06C-46D4-9FBF-43665FD760C1}" type="presParOf" srcId="{333A1088-737F-45CB-B68E-254E46348037}" destId="{EE85B701-7295-41C0-BA7A-34D3756A2AE6}" srcOrd="13" destOrd="0" presId="urn:microsoft.com/office/officeart/2005/8/layout/target3"/>
    <dgm:cxn modelId="{678AE10E-400E-4E9C-A523-7BED8DD8BE73}" type="presParOf" srcId="{333A1088-737F-45CB-B68E-254E46348037}" destId="{8BEBB6EC-1DAA-4CAC-8A25-BC0FCBD5DBD5}" srcOrd="14" destOrd="0" presId="urn:microsoft.com/office/officeart/2005/8/layout/target3"/>
    <dgm:cxn modelId="{F2CC81DA-BEC3-4F8F-87E9-6C30562D3B40}" type="presParOf" srcId="{333A1088-737F-45CB-B68E-254E46348037}" destId="{AED2198E-93D5-4001-81B4-73124B309672}" srcOrd="15" destOrd="0" presId="urn:microsoft.com/office/officeart/2005/8/layout/target3"/>
    <dgm:cxn modelId="{39A59DA7-D346-4058-958B-2569DF8F0855}" type="presParOf" srcId="{333A1088-737F-45CB-B68E-254E46348037}" destId="{2BE915AB-18AA-4053-B92C-3BFC9ED204BB}" srcOrd="16" destOrd="0" presId="urn:microsoft.com/office/officeart/2005/8/layout/target3"/>
    <dgm:cxn modelId="{26561DE8-1F8D-47CF-A200-5196FEF050C0}" type="presParOf" srcId="{333A1088-737F-45CB-B68E-254E46348037}" destId="{6BB5E863-4638-4E1D-BFDE-399D028AC4ED}" srcOrd="17" destOrd="0" presId="urn:microsoft.com/office/officeart/2005/8/layout/target3"/>
    <dgm:cxn modelId="{439D4620-3C6D-4A1B-9391-66C3F8E7A22A}" type="presParOf" srcId="{333A1088-737F-45CB-B68E-254E46348037}" destId="{5A5FFA88-C948-4069-8E93-59FA12366E83}" srcOrd="18" destOrd="0" presId="urn:microsoft.com/office/officeart/2005/8/layout/target3"/>
    <dgm:cxn modelId="{24BEDB8F-0B46-48F8-A802-8838F8DD4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8" cy="33123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1084" y="0"/>
          <a:ext cx="6188224" cy="3312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Lukavice, okres Ústí nad Orlicí </a:t>
          </a:r>
          <a:endParaRPr lang="cs-CZ" sz="2000" kern="1200" dirty="0"/>
        </a:p>
      </dsp:txBody>
      <dsp:txXfrm>
        <a:off x="1641084" y="0"/>
        <a:ext cx="6188224" cy="529978"/>
      </dsp:txXfrm>
    </dsp:sp>
    <dsp:sp modelId="{A52A0455-90FF-4808-ABD0-F02540D31D5A}">
      <dsp:nvSpPr>
        <dsp:cNvPr id="0" name=""/>
        <dsp:cNvSpPr/>
      </dsp:nvSpPr>
      <dsp:spPr>
        <a:xfrm>
          <a:off x="347798" y="529978"/>
          <a:ext cx="2616770" cy="26167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56184" y="529978"/>
          <a:ext cx="6188224" cy="2616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Blanka </a:t>
          </a:r>
          <a:r>
            <a:rPr lang="cs-CZ" sz="2000" kern="1200" dirty="0" err="1" smtClean="0"/>
            <a:t>Goňová</a:t>
          </a:r>
          <a:endParaRPr lang="cs-CZ" sz="2000" kern="1200" dirty="0"/>
        </a:p>
      </dsp:txBody>
      <dsp:txXfrm>
        <a:off x="1656184" y="529978"/>
        <a:ext cx="6188224" cy="529978"/>
      </dsp:txXfrm>
    </dsp:sp>
    <dsp:sp modelId="{313FC574-E1CD-4FB4-B054-0B805CE0447D}">
      <dsp:nvSpPr>
        <dsp:cNvPr id="0" name=""/>
        <dsp:cNvSpPr/>
      </dsp:nvSpPr>
      <dsp:spPr>
        <a:xfrm>
          <a:off x="695597" y="1059957"/>
          <a:ext cx="1921173" cy="19211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84" y="974465"/>
          <a:ext cx="6188224" cy="22191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VY_32_INOVACE_02_01_06_Počítání do osmi</a:t>
          </a:r>
          <a:endParaRPr lang="cs-CZ" sz="2000" kern="1200" dirty="0"/>
        </a:p>
      </dsp:txBody>
      <dsp:txXfrm>
        <a:off x="1656184" y="974465"/>
        <a:ext cx="6188224" cy="612168"/>
      </dsp:txXfrm>
    </dsp:sp>
    <dsp:sp modelId="{FFC9F71D-1B4F-4AD9-A4A6-86ADEFC8AF5C}">
      <dsp:nvSpPr>
        <dsp:cNvPr id="0" name=""/>
        <dsp:cNvSpPr/>
      </dsp:nvSpPr>
      <dsp:spPr>
        <a:xfrm>
          <a:off x="1043395" y="1589936"/>
          <a:ext cx="1225576" cy="12255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56184" y="1613712"/>
          <a:ext cx="6188224" cy="12255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Počítání do osmi </a:t>
          </a:r>
          <a:endParaRPr lang="cs-CZ" sz="2000" kern="1200" dirty="0"/>
        </a:p>
      </dsp:txBody>
      <dsp:txXfrm>
        <a:off x="1656184" y="1613712"/>
        <a:ext cx="6188224" cy="529978"/>
      </dsp:txXfrm>
    </dsp:sp>
    <dsp:sp modelId="{EE85B701-7295-41C0-BA7A-34D3756A2AE6}">
      <dsp:nvSpPr>
        <dsp:cNvPr id="0" name=""/>
        <dsp:cNvSpPr/>
      </dsp:nvSpPr>
      <dsp:spPr>
        <a:xfrm>
          <a:off x="1391194" y="2119915"/>
          <a:ext cx="529978" cy="5299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56184" y="2119915"/>
          <a:ext cx="6188224" cy="5299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2000" b="0" kern="1200" dirty="0" smtClean="0"/>
            <a:t>CZ.1.07/1.4.00/21.1744 </a:t>
          </a:r>
          <a:r>
            <a:rPr lang="cs-CZ" sz="2000" kern="1200" dirty="0" smtClean="0"/>
            <a:t>  </a:t>
          </a:r>
          <a:endParaRPr lang="cs-CZ" sz="2000" kern="1200" dirty="0"/>
        </a:p>
      </dsp:txBody>
      <dsp:txXfrm>
        <a:off x="1656184" y="2119915"/>
        <a:ext cx="6188224" cy="529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CD01A6-006C-4A33-88C2-6D0BD6D93F7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D2CF24-C0D6-4CC6-A175-EBFA463C50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175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CD7699D-1AE3-4EA8-B4A1-82D4D207DD6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BA057D9-4DF0-428F-85E5-7B12C536D7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jpeg"/><Relationship Id="rId7" Type="http://schemas.openxmlformats.org/officeDocument/2006/relationships/image" Target="../media/image29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jpeg"/><Relationship Id="rId9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97085162"/>
              </p:ext>
            </p:extLst>
          </p:nvPr>
        </p:nvGraphicFramePr>
        <p:xfrm>
          <a:off x="467544" y="908720"/>
          <a:ext cx="7844408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03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Materiál je určen k využití 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interaktivní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tabuli. V úvodu žáci tvoří úlohy na sčítání a odčítání do osmi. Procvičují si sčítání. Je zde snímek na porovnávání, na postřeh a praktická úloha na výpočet ceny dárků. Na stránkách jsou pokyny. DUM je vhodnou pomůckou pro výuku. Žáky bavily zejména animace. </a:t>
            </a:r>
          </a:p>
        </p:txBody>
      </p:sp>
    </p:spTree>
    <p:extLst>
      <p:ext uri="{BB962C8B-B14F-4D97-AF65-F5344CB8AC3E}">
        <p14:creationId xmlns:p14="http://schemas.microsoft.com/office/powerpoint/2010/main" val="252135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Ilustrace: kliparty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110336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068960"/>
            <a:ext cx="7632848" cy="1793167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očítání do osmi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62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Blanka\AppData\Local\Microsoft\Windows\Temporary Internet Files\Content.IE5\M8J97MSH\MC9003048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8840"/>
            <a:ext cx="1830629" cy="166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lanka\AppData\Local\Microsoft\Windows\Temporary Internet Files\Content.IE5\9HFY8E4H\MC9003986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814" y="1087699"/>
            <a:ext cx="1355141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938" y="895726"/>
            <a:ext cx="1828800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705" y="545736"/>
            <a:ext cx="1828800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674" y="2458349"/>
            <a:ext cx="1828800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954934"/>
            <a:ext cx="1354137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230" y="2775427"/>
            <a:ext cx="1354137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1" y="2678634"/>
            <a:ext cx="1354137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1823" y="5013176"/>
            <a:ext cx="29325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 + 4 = 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25004" y="5013175"/>
            <a:ext cx="13207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8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188640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Tvoř úlohy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994" y="5013176"/>
            <a:ext cx="1169987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8389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190031"/>
            <a:ext cx="17748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00174"/>
            <a:ext cx="17748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283222"/>
            <a:ext cx="17748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764704"/>
            <a:ext cx="17748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725" y="940246"/>
            <a:ext cx="17748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234" y="1556792"/>
            <a:ext cx="17748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3233"/>
            <a:ext cx="17748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3168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7 – 3 = 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34680" y="4581128"/>
            <a:ext cx="97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234" y="4657853"/>
            <a:ext cx="1165225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3269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Blanka\AppData\Local\Microsoft\Windows\Temporary Internet Files\Content.IE5\9HFY8E4H\MC900439774[1].pn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1905372" cy="190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201622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53740"/>
            <a:ext cx="2095128" cy="2095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169" y="3221831"/>
            <a:ext cx="2097087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84463"/>
            <a:ext cx="2097087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153" y="1124744"/>
            <a:ext cx="2097087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87376"/>
            <a:ext cx="2097087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318918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3 + 4 = 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8856" y="5318918"/>
            <a:ext cx="1289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170" y="5318918"/>
            <a:ext cx="1165225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843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2060848" cy="3474720"/>
          </a:xfrm>
        </p:spPr>
        <p:txBody>
          <a:bodyPr>
            <a:noAutofit/>
          </a:bodyPr>
          <a:lstStyle/>
          <a:p>
            <a:r>
              <a:rPr lang="cs-CZ" sz="3600" dirty="0" smtClean="0"/>
              <a:t>3 + 4 =</a:t>
            </a:r>
          </a:p>
          <a:p>
            <a:r>
              <a:rPr lang="cs-CZ" sz="3600" dirty="0" smtClean="0"/>
              <a:t>6 + 2 =</a:t>
            </a:r>
          </a:p>
          <a:p>
            <a:r>
              <a:rPr lang="cs-CZ" sz="3600" dirty="0" smtClean="0"/>
              <a:t>5 + 3 =</a:t>
            </a:r>
          </a:p>
          <a:p>
            <a:r>
              <a:rPr lang="cs-CZ" sz="3600" dirty="0" smtClean="0"/>
              <a:t>1 + 7 =</a:t>
            </a:r>
          </a:p>
          <a:p>
            <a:r>
              <a:rPr lang="cs-CZ" sz="3600" dirty="0" smtClean="0"/>
              <a:t>4 + 2 =</a:t>
            </a:r>
          </a:p>
          <a:p>
            <a:r>
              <a:rPr lang="cs-CZ" sz="3600" dirty="0" smtClean="0"/>
              <a:t>6 + 1 =</a:t>
            </a:r>
          </a:p>
          <a:p>
            <a:r>
              <a:rPr lang="cs-CZ" sz="3600" dirty="0" smtClean="0"/>
              <a:t>5 + 2 =</a:t>
            </a:r>
          </a:p>
          <a:p>
            <a:r>
              <a:rPr lang="cs-CZ" sz="3600" dirty="0" smtClean="0"/>
              <a:t>4 + 4 =</a:t>
            </a:r>
            <a:endParaRPr lang="cs-CZ" sz="3600" dirty="0"/>
          </a:p>
        </p:txBody>
      </p:sp>
      <p:pic>
        <p:nvPicPr>
          <p:cNvPr id="4098" name="Picture 2" descr="C:\Users\Blanka\AppData\Local\Microsoft\Windows\Temporary Internet Files\Content.IE5\M8J97MSH\MC9004404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232" y="1185912"/>
            <a:ext cx="648072" cy="93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068" y="5445224"/>
            <a:ext cx="646113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807" y="2647950"/>
            <a:ext cx="646113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191" y="1976437"/>
            <a:ext cx="646113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260648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Vyhledej příklady, které se rovnají 8.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11722"/>
            <a:ext cx="1165225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4186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32" y="476672"/>
            <a:ext cx="4392488" cy="6248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vojový diagram: spojnice 3"/>
          <p:cNvSpPr/>
          <p:nvPr/>
        </p:nvSpPr>
        <p:spPr>
          <a:xfrm>
            <a:off x="5508104" y="1268760"/>
            <a:ext cx="1008112" cy="93610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5580112" y="2860116"/>
            <a:ext cx="936104" cy="1000931"/>
          </a:xfrm>
          <a:prstGeom prst="flowChartConnector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1268760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2758134"/>
            <a:ext cx="10081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63688" y="0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 vánočních ozdob je na stromečku? Porovnej.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683" y="5085184"/>
            <a:ext cx="1165225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0082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15" y="637604"/>
            <a:ext cx="4395787" cy="624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213" y="621035"/>
            <a:ext cx="4395787" cy="624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Čtyřcípá hvězda 3"/>
          <p:cNvSpPr/>
          <p:nvPr/>
        </p:nvSpPr>
        <p:spPr>
          <a:xfrm>
            <a:off x="1925808" y="739552"/>
            <a:ext cx="914400" cy="9144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6488906" y="4005064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2045686" y="5661248"/>
            <a:ext cx="728982" cy="72008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827584" y="5482381"/>
            <a:ext cx="504056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7452320" y="2346623"/>
            <a:ext cx="457200" cy="457200"/>
          </a:xfrm>
          <a:prstGeom prst="hear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188640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Najdi 5 rozdílů. Až je zjistíš, klikni.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863" y="899407"/>
            <a:ext cx="594689" cy="594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728791"/>
            <a:ext cx="584994" cy="584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008" y="5886622"/>
            <a:ext cx="594689" cy="594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906" y="4169767"/>
            <a:ext cx="584994" cy="584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9034" y="2041823"/>
            <a:ext cx="7620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404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Blanka\AppData\Local\Microsoft\Windows\Temporary Internet Files\Content.IE5\6GWDTH6U\MC9003986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4860032" cy="383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47593" y="2383402"/>
            <a:ext cx="3384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7, 2, 3, 4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389" y="5357146"/>
            <a:ext cx="3756025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76056" y="4341483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8, 4, 3, 1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1" y="40466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Která skupina čísel nejvíce charakterizuje stromeček?</a:t>
            </a:r>
            <a:endParaRPr lang="cs-CZ" dirty="0"/>
          </a:p>
        </p:txBody>
      </p:sp>
      <p:pic>
        <p:nvPicPr>
          <p:cNvPr id="7174" name="Picture 6" descr="C:\Users\Blanka\AppData\Local\Microsoft\Windows\Temporary Internet Files\Content.IE5\7NPSGCKP\MC90043977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357146"/>
            <a:ext cx="1171646" cy="11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85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\AppData\Local\Microsoft\Windows\Temporary Internet Files\Content.IE5\M8J97MSH\MP9003848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0"/>
            <a:ext cx="2912368" cy="2551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\AppData\Local\Microsoft\Windows\Temporary Internet Files\Content.IE5\M8J97MSH\MP9004484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57" y="2552955"/>
            <a:ext cx="2843808" cy="189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\AppData\Local\Microsoft\Windows\Temporary Internet Files\Content.IE5\6GWDTH6U\MP9004221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161" y="4365104"/>
            <a:ext cx="1583687" cy="209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3923928" y="1106463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287" y="620688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87413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643" y="3267075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064452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337" y="2957966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643" y="5157192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303" y="4947341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964" y="4937816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52528" y="1082085"/>
            <a:ext cx="457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1</a:t>
            </a:r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674" y="3162753"/>
            <a:ext cx="1195387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770" y="2957966"/>
            <a:ext cx="1195387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620688"/>
            <a:ext cx="7326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5</a:t>
            </a:r>
            <a:endParaRPr lang="cs-CZ" sz="5400" dirty="0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718" y="2815543"/>
            <a:ext cx="1195387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42881" y="1189807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</a:t>
            </a:r>
            <a:endParaRPr lang="cs-CZ" sz="4000" dirty="0"/>
          </a:p>
        </p:txBody>
      </p:sp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509" y="5087342"/>
            <a:ext cx="1011237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786" y="4867966"/>
            <a:ext cx="1011237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732" y="4867966"/>
            <a:ext cx="1011237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17404" y="188640"/>
            <a:ext cx="3231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stojí dárky?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20458" y="1075834"/>
            <a:ext cx="15780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8,-Kč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96396" y="2964359"/>
            <a:ext cx="14923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7,-Kč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4969" y="4937816"/>
            <a:ext cx="17537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6,-Kč</a:t>
            </a:r>
            <a:endParaRPr lang="cs-CZ" sz="4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522" y="5671993"/>
            <a:ext cx="1165225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169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118</TotalTime>
  <Words>218</Words>
  <Application>Microsoft Office PowerPoint</Application>
  <PresentationFormat>Předvádění na obrazovce (4:3)</PresentationFormat>
  <Paragraphs>41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ANOTACE</vt:lpstr>
      <vt:lpstr>Citace</vt:lpstr>
      <vt:lpstr>Počítání do osmi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Vánoční počítání</dc:title>
  <dc:creator>Blanka</dc:creator>
  <cp:lastModifiedBy>Blanka</cp:lastModifiedBy>
  <cp:revision>16</cp:revision>
  <dcterms:created xsi:type="dcterms:W3CDTF">2012-12-11T18:52:55Z</dcterms:created>
  <dcterms:modified xsi:type="dcterms:W3CDTF">2013-08-27T18:59:37Z</dcterms:modified>
</cp:coreProperties>
</file>